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693400" cy="7556500"/>
  <p:notesSz cx="10693400" cy="75565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18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9180"/>
            <a:ext cx="10693400" cy="6007100"/>
          </a:xfrm>
          <a:custGeom>
            <a:avLst/>
            <a:gdLst/>
            <a:ahLst/>
            <a:cxnLst/>
            <a:rect l="l" t="t" r="r" b="b"/>
            <a:pathLst>
              <a:path w="10693400" h="6007100">
                <a:moveTo>
                  <a:pt x="10693400" y="6006594"/>
                </a:moveTo>
                <a:lnTo>
                  <a:pt x="0" y="6006594"/>
                </a:lnTo>
                <a:lnTo>
                  <a:pt x="0" y="5981270"/>
                </a:lnTo>
                <a:lnTo>
                  <a:pt x="10693400" y="0"/>
                </a:lnTo>
                <a:lnTo>
                  <a:pt x="10693400" y="6006594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64954" y="5757316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446" y="1028446"/>
                </a:moveTo>
                <a:lnTo>
                  <a:pt x="0" y="1028446"/>
                </a:lnTo>
                <a:lnTo>
                  <a:pt x="1028446" y="0"/>
                </a:lnTo>
                <a:lnTo>
                  <a:pt x="1028446" y="1028446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70737"/>
            <a:ext cx="1027430" cy="1027430"/>
          </a:xfrm>
          <a:custGeom>
            <a:avLst/>
            <a:gdLst/>
            <a:ahLst/>
            <a:cxnLst/>
            <a:rect l="l" t="t" r="r" b="b"/>
            <a:pathLst>
              <a:path w="1027430" h="1027430">
                <a:moveTo>
                  <a:pt x="0" y="1027265"/>
                </a:moveTo>
                <a:lnTo>
                  <a:pt x="0" y="0"/>
                </a:lnTo>
                <a:lnTo>
                  <a:pt x="1027289" y="0"/>
                </a:lnTo>
                <a:lnTo>
                  <a:pt x="0" y="1027265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10" y="1879600"/>
            <a:ext cx="3805389" cy="3797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0450" y="815932"/>
            <a:ext cx="3012498" cy="549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1">
                <a:solidFill>
                  <a:srgbClr val="253F6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1">
                <a:solidFill>
                  <a:srgbClr val="253F6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1">
                <a:solidFill>
                  <a:srgbClr val="253F6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9180"/>
            <a:ext cx="10693400" cy="6007100"/>
          </a:xfrm>
          <a:custGeom>
            <a:avLst/>
            <a:gdLst/>
            <a:ahLst/>
            <a:cxnLst/>
            <a:rect l="l" t="t" r="r" b="b"/>
            <a:pathLst>
              <a:path w="10693400" h="6007100">
                <a:moveTo>
                  <a:pt x="10693400" y="6006594"/>
                </a:moveTo>
                <a:lnTo>
                  <a:pt x="0" y="6006594"/>
                </a:lnTo>
                <a:lnTo>
                  <a:pt x="0" y="5981270"/>
                </a:lnTo>
                <a:lnTo>
                  <a:pt x="10693400" y="0"/>
                </a:lnTo>
                <a:lnTo>
                  <a:pt x="10693400" y="6006594"/>
                </a:lnTo>
                <a:close/>
              </a:path>
            </a:pathLst>
          </a:custGeom>
          <a:solidFill>
            <a:srgbClr val="535353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64954" y="5757316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446" y="1028446"/>
                </a:moveTo>
                <a:lnTo>
                  <a:pt x="0" y="1028446"/>
                </a:lnTo>
                <a:lnTo>
                  <a:pt x="1028446" y="0"/>
                </a:lnTo>
                <a:lnTo>
                  <a:pt x="1028446" y="1028446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70737"/>
            <a:ext cx="1027430" cy="1027430"/>
          </a:xfrm>
          <a:custGeom>
            <a:avLst/>
            <a:gdLst/>
            <a:ahLst/>
            <a:cxnLst/>
            <a:rect l="l" t="t" r="r" b="b"/>
            <a:pathLst>
              <a:path w="1027430" h="1027430">
                <a:moveTo>
                  <a:pt x="0" y="1027265"/>
                </a:moveTo>
                <a:lnTo>
                  <a:pt x="0" y="0"/>
                </a:lnTo>
                <a:lnTo>
                  <a:pt x="1027289" y="0"/>
                </a:lnTo>
                <a:lnTo>
                  <a:pt x="0" y="1027265"/>
                </a:lnTo>
                <a:close/>
              </a:path>
            </a:pathLst>
          </a:custGeom>
          <a:solidFill>
            <a:srgbClr val="203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4566" y="1429180"/>
            <a:ext cx="3164267" cy="759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1">
                <a:solidFill>
                  <a:srgbClr val="253F6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1167" y="2663007"/>
            <a:ext cx="10171064" cy="2164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0737"/>
              <a:ext cx="10693400" cy="60150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70737"/>
              <a:ext cx="5692140" cy="6015355"/>
            </a:xfrm>
            <a:custGeom>
              <a:avLst/>
              <a:gdLst/>
              <a:ahLst/>
              <a:cxnLst/>
              <a:rect l="l" t="t" r="r" b="b"/>
              <a:pathLst>
                <a:path w="5692140" h="6015355">
                  <a:moveTo>
                    <a:pt x="5692081" y="6015037"/>
                  </a:moveTo>
                  <a:lnTo>
                    <a:pt x="0" y="6015037"/>
                  </a:lnTo>
                  <a:lnTo>
                    <a:pt x="0" y="0"/>
                  </a:lnTo>
                  <a:lnTo>
                    <a:pt x="2625555" y="0"/>
                  </a:lnTo>
                  <a:lnTo>
                    <a:pt x="5692081" y="6015037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70737"/>
              <a:ext cx="4839335" cy="6015355"/>
            </a:xfrm>
            <a:custGeom>
              <a:avLst/>
              <a:gdLst/>
              <a:ahLst/>
              <a:cxnLst/>
              <a:rect l="l" t="t" r="r" b="b"/>
              <a:pathLst>
                <a:path w="4839335" h="6015355">
                  <a:moveTo>
                    <a:pt x="4838997" y="6015037"/>
                  </a:moveTo>
                  <a:lnTo>
                    <a:pt x="0" y="6015037"/>
                  </a:lnTo>
                  <a:lnTo>
                    <a:pt x="0" y="0"/>
                  </a:lnTo>
                  <a:lnTo>
                    <a:pt x="1772471" y="0"/>
                  </a:lnTo>
                  <a:lnTo>
                    <a:pt x="4838997" y="6015037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164" y="1372247"/>
              <a:ext cx="9476105" cy="4808855"/>
            </a:xfrm>
            <a:custGeom>
              <a:avLst/>
              <a:gdLst/>
              <a:ahLst/>
              <a:cxnLst/>
              <a:rect l="l" t="t" r="r" b="b"/>
              <a:pathLst>
                <a:path w="9476104" h="4808855">
                  <a:moveTo>
                    <a:pt x="172288" y="86321"/>
                  </a:moveTo>
                  <a:lnTo>
                    <a:pt x="165506" y="52768"/>
                  </a:lnTo>
                  <a:lnTo>
                    <a:pt x="151511" y="31991"/>
                  </a:lnTo>
                  <a:lnTo>
                    <a:pt x="147015" y="25323"/>
                  </a:lnTo>
                  <a:lnTo>
                    <a:pt x="140385" y="20853"/>
                  </a:lnTo>
                  <a:lnTo>
                    <a:pt x="140385" y="86321"/>
                  </a:lnTo>
                  <a:lnTo>
                    <a:pt x="136105" y="107467"/>
                  </a:lnTo>
                  <a:lnTo>
                    <a:pt x="124460" y="124752"/>
                  </a:lnTo>
                  <a:lnTo>
                    <a:pt x="107213" y="136410"/>
                  </a:lnTo>
                  <a:lnTo>
                    <a:pt x="86118" y="140690"/>
                  </a:lnTo>
                  <a:lnTo>
                    <a:pt x="65011" y="136410"/>
                  </a:lnTo>
                  <a:lnTo>
                    <a:pt x="47777" y="124752"/>
                  </a:lnTo>
                  <a:lnTo>
                    <a:pt x="36144" y="107467"/>
                  </a:lnTo>
                  <a:lnTo>
                    <a:pt x="31889" y="86321"/>
                  </a:lnTo>
                  <a:lnTo>
                    <a:pt x="36144" y="65189"/>
                  </a:lnTo>
                  <a:lnTo>
                    <a:pt x="47777" y="47917"/>
                  </a:lnTo>
                  <a:lnTo>
                    <a:pt x="65011" y="36271"/>
                  </a:lnTo>
                  <a:lnTo>
                    <a:pt x="86118" y="31991"/>
                  </a:lnTo>
                  <a:lnTo>
                    <a:pt x="107213" y="36271"/>
                  </a:lnTo>
                  <a:lnTo>
                    <a:pt x="124460" y="47917"/>
                  </a:lnTo>
                  <a:lnTo>
                    <a:pt x="136105" y="65189"/>
                  </a:lnTo>
                  <a:lnTo>
                    <a:pt x="140385" y="86321"/>
                  </a:lnTo>
                  <a:lnTo>
                    <a:pt x="140385" y="20853"/>
                  </a:lnTo>
                  <a:lnTo>
                    <a:pt x="119621" y="6807"/>
                  </a:lnTo>
                  <a:lnTo>
                    <a:pt x="86118" y="0"/>
                  </a:lnTo>
                  <a:lnTo>
                    <a:pt x="52628" y="6807"/>
                  </a:lnTo>
                  <a:lnTo>
                    <a:pt x="25247" y="25323"/>
                  </a:lnTo>
                  <a:lnTo>
                    <a:pt x="6769" y="52768"/>
                  </a:lnTo>
                  <a:lnTo>
                    <a:pt x="0" y="86321"/>
                  </a:lnTo>
                  <a:lnTo>
                    <a:pt x="6769" y="119913"/>
                  </a:lnTo>
                  <a:lnTo>
                    <a:pt x="25247" y="147345"/>
                  </a:lnTo>
                  <a:lnTo>
                    <a:pt x="52628" y="165862"/>
                  </a:lnTo>
                  <a:lnTo>
                    <a:pt x="86118" y="172643"/>
                  </a:lnTo>
                  <a:lnTo>
                    <a:pt x="119621" y="165862"/>
                  </a:lnTo>
                  <a:lnTo>
                    <a:pt x="147015" y="147345"/>
                  </a:lnTo>
                  <a:lnTo>
                    <a:pt x="151498" y="140690"/>
                  </a:lnTo>
                  <a:lnTo>
                    <a:pt x="165506" y="119913"/>
                  </a:lnTo>
                  <a:lnTo>
                    <a:pt x="172288" y="86321"/>
                  </a:lnTo>
                  <a:close/>
                </a:path>
                <a:path w="9476104" h="4808855">
                  <a:moveTo>
                    <a:pt x="457593" y="86321"/>
                  </a:moveTo>
                  <a:lnTo>
                    <a:pt x="450799" y="52768"/>
                  </a:lnTo>
                  <a:lnTo>
                    <a:pt x="436803" y="31991"/>
                  </a:lnTo>
                  <a:lnTo>
                    <a:pt x="432308" y="25323"/>
                  </a:lnTo>
                  <a:lnTo>
                    <a:pt x="425640" y="20828"/>
                  </a:lnTo>
                  <a:lnTo>
                    <a:pt x="425640" y="86321"/>
                  </a:lnTo>
                  <a:lnTo>
                    <a:pt x="421373" y="107467"/>
                  </a:lnTo>
                  <a:lnTo>
                    <a:pt x="409740" y="124752"/>
                  </a:lnTo>
                  <a:lnTo>
                    <a:pt x="392506" y="136410"/>
                  </a:lnTo>
                  <a:lnTo>
                    <a:pt x="371424" y="140690"/>
                  </a:lnTo>
                  <a:lnTo>
                    <a:pt x="350316" y="136410"/>
                  </a:lnTo>
                  <a:lnTo>
                    <a:pt x="333082" y="124752"/>
                  </a:lnTo>
                  <a:lnTo>
                    <a:pt x="321449" y="107467"/>
                  </a:lnTo>
                  <a:lnTo>
                    <a:pt x="317195" y="86321"/>
                  </a:lnTo>
                  <a:lnTo>
                    <a:pt x="321449" y="65189"/>
                  </a:lnTo>
                  <a:lnTo>
                    <a:pt x="333082" y="47917"/>
                  </a:lnTo>
                  <a:lnTo>
                    <a:pt x="350316" y="36271"/>
                  </a:lnTo>
                  <a:lnTo>
                    <a:pt x="371424" y="31991"/>
                  </a:lnTo>
                  <a:lnTo>
                    <a:pt x="392506" y="36271"/>
                  </a:lnTo>
                  <a:lnTo>
                    <a:pt x="409740" y="47917"/>
                  </a:lnTo>
                  <a:lnTo>
                    <a:pt x="421373" y="65189"/>
                  </a:lnTo>
                  <a:lnTo>
                    <a:pt x="425640" y="86321"/>
                  </a:lnTo>
                  <a:lnTo>
                    <a:pt x="425640" y="20828"/>
                  </a:lnTo>
                  <a:lnTo>
                    <a:pt x="404914" y="6807"/>
                  </a:lnTo>
                  <a:lnTo>
                    <a:pt x="371424" y="0"/>
                  </a:lnTo>
                  <a:lnTo>
                    <a:pt x="337908" y="6807"/>
                  </a:lnTo>
                  <a:lnTo>
                    <a:pt x="310515" y="25323"/>
                  </a:lnTo>
                  <a:lnTo>
                    <a:pt x="292023" y="52768"/>
                  </a:lnTo>
                  <a:lnTo>
                    <a:pt x="285254" y="86321"/>
                  </a:lnTo>
                  <a:lnTo>
                    <a:pt x="292023" y="119913"/>
                  </a:lnTo>
                  <a:lnTo>
                    <a:pt x="310515" y="147345"/>
                  </a:lnTo>
                  <a:lnTo>
                    <a:pt x="337908" y="165862"/>
                  </a:lnTo>
                  <a:lnTo>
                    <a:pt x="371424" y="172643"/>
                  </a:lnTo>
                  <a:lnTo>
                    <a:pt x="404914" y="165862"/>
                  </a:lnTo>
                  <a:lnTo>
                    <a:pt x="432308" y="147345"/>
                  </a:lnTo>
                  <a:lnTo>
                    <a:pt x="436791" y="140690"/>
                  </a:lnTo>
                  <a:lnTo>
                    <a:pt x="450799" y="119913"/>
                  </a:lnTo>
                  <a:lnTo>
                    <a:pt x="457593" y="86321"/>
                  </a:lnTo>
                  <a:close/>
                </a:path>
                <a:path w="9476104" h="4808855">
                  <a:moveTo>
                    <a:pt x="742848" y="86321"/>
                  </a:moveTo>
                  <a:lnTo>
                    <a:pt x="736066" y="52768"/>
                  </a:lnTo>
                  <a:lnTo>
                    <a:pt x="722071" y="31991"/>
                  </a:lnTo>
                  <a:lnTo>
                    <a:pt x="717575" y="25323"/>
                  </a:lnTo>
                  <a:lnTo>
                    <a:pt x="710946" y="20853"/>
                  </a:lnTo>
                  <a:lnTo>
                    <a:pt x="710946" y="86321"/>
                  </a:lnTo>
                  <a:lnTo>
                    <a:pt x="706666" y="107467"/>
                  </a:lnTo>
                  <a:lnTo>
                    <a:pt x="695020" y="124752"/>
                  </a:lnTo>
                  <a:lnTo>
                    <a:pt x="677773" y="136410"/>
                  </a:lnTo>
                  <a:lnTo>
                    <a:pt x="656678" y="140690"/>
                  </a:lnTo>
                  <a:lnTo>
                    <a:pt x="635571" y="136410"/>
                  </a:lnTo>
                  <a:lnTo>
                    <a:pt x="618337" y="124752"/>
                  </a:lnTo>
                  <a:lnTo>
                    <a:pt x="606704" y="107467"/>
                  </a:lnTo>
                  <a:lnTo>
                    <a:pt x="602449" y="86321"/>
                  </a:lnTo>
                  <a:lnTo>
                    <a:pt x="606704" y="65189"/>
                  </a:lnTo>
                  <a:lnTo>
                    <a:pt x="618337" y="47917"/>
                  </a:lnTo>
                  <a:lnTo>
                    <a:pt x="635571" y="36271"/>
                  </a:lnTo>
                  <a:lnTo>
                    <a:pt x="656678" y="31991"/>
                  </a:lnTo>
                  <a:lnTo>
                    <a:pt x="677773" y="36271"/>
                  </a:lnTo>
                  <a:lnTo>
                    <a:pt x="695020" y="47917"/>
                  </a:lnTo>
                  <a:lnTo>
                    <a:pt x="706666" y="65189"/>
                  </a:lnTo>
                  <a:lnTo>
                    <a:pt x="710946" y="86321"/>
                  </a:lnTo>
                  <a:lnTo>
                    <a:pt x="710946" y="20853"/>
                  </a:lnTo>
                  <a:lnTo>
                    <a:pt x="690181" y="6807"/>
                  </a:lnTo>
                  <a:lnTo>
                    <a:pt x="656678" y="0"/>
                  </a:lnTo>
                  <a:lnTo>
                    <a:pt x="623176" y="6807"/>
                  </a:lnTo>
                  <a:lnTo>
                    <a:pt x="595795" y="25323"/>
                  </a:lnTo>
                  <a:lnTo>
                    <a:pt x="577316" y="52768"/>
                  </a:lnTo>
                  <a:lnTo>
                    <a:pt x="570547" y="86321"/>
                  </a:lnTo>
                  <a:lnTo>
                    <a:pt x="577316" y="119913"/>
                  </a:lnTo>
                  <a:lnTo>
                    <a:pt x="595795" y="147345"/>
                  </a:lnTo>
                  <a:lnTo>
                    <a:pt x="623176" y="165862"/>
                  </a:lnTo>
                  <a:lnTo>
                    <a:pt x="656678" y="172643"/>
                  </a:lnTo>
                  <a:lnTo>
                    <a:pt x="690181" y="165862"/>
                  </a:lnTo>
                  <a:lnTo>
                    <a:pt x="717575" y="147345"/>
                  </a:lnTo>
                  <a:lnTo>
                    <a:pt x="722058" y="140690"/>
                  </a:lnTo>
                  <a:lnTo>
                    <a:pt x="736066" y="119913"/>
                  </a:lnTo>
                  <a:lnTo>
                    <a:pt x="742848" y="86321"/>
                  </a:lnTo>
                  <a:close/>
                </a:path>
                <a:path w="9476104" h="4808855">
                  <a:moveTo>
                    <a:pt x="1028153" y="86321"/>
                  </a:moveTo>
                  <a:lnTo>
                    <a:pt x="1021359" y="52768"/>
                  </a:lnTo>
                  <a:lnTo>
                    <a:pt x="1007364" y="31991"/>
                  </a:lnTo>
                  <a:lnTo>
                    <a:pt x="1002868" y="25323"/>
                  </a:lnTo>
                  <a:lnTo>
                    <a:pt x="996200" y="20828"/>
                  </a:lnTo>
                  <a:lnTo>
                    <a:pt x="996200" y="86321"/>
                  </a:lnTo>
                  <a:lnTo>
                    <a:pt x="991933" y="107467"/>
                  </a:lnTo>
                  <a:lnTo>
                    <a:pt x="980300" y="124752"/>
                  </a:lnTo>
                  <a:lnTo>
                    <a:pt x="963066" y="136410"/>
                  </a:lnTo>
                  <a:lnTo>
                    <a:pt x="941984" y="140690"/>
                  </a:lnTo>
                  <a:lnTo>
                    <a:pt x="920877" y="136410"/>
                  </a:lnTo>
                  <a:lnTo>
                    <a:pt x="903643" y="124752"/>
                  </a:lnTo>
                  <a:lnTo>
                    <a:pt x="892009" y="107467"/>
                  </a:lnTo>
                  <a:lnTo>
                    <a:pt x="887755" y="86321"/>
                  </a:lnTo>
                  <a:lnTo>
                    <a:pt x="892009" y="65189"/>
                  </a:lnTo>
                  <a:lnTo>
                    <a:pt x="903643" y="47917"/>
                  </a:lnTo>
                  <a:lnTo>
                    <a:pt x="920877" y="36271"/>
                  </a:lnTo>
                  <a:lnTo>
                    <a:pt x="941984" y="31991"/>
                  </a:lnTo>
                  <a:lnTo>
                    <a:pt x="963066" y="36271"/>
                  </a:lnTo>
                  <a:lnTo>
                    <a:pt x="980300" y="47917"/>
                  </a:lnTo>
                  <a:lnTo>
                    <a:pt x="991933" y="65189"/>
                  </a:lnTo>
                  <a:lnTo>
                    <a:pt x="996200" y="86321"/>
                  </a:lnTo>
                  <a:lnTo>
                    <a:pt x="996200" y="20828"/>
                  </a:lnTo>
                  <a:lnTo>
                    <a:pt x="975474" y="6807"/>
                  </a:lnTo>
                  <a:lnTo>
                    <a:pt x="941984" y="0"/>
                  </a:lnTo>
                  <a:lnTo>
                    <a:pt x="908456" y="6807"/>
                  </a:lnTo>
                  <a:lnTo>
                    <a:pt x="881062" y="25323"/>
                  </a:lnTo>
                  <a:lnTo>
                    <a:pt x="862571" y="52768"/>
                  </a:lnTo>
                  <a:lnTo>
                    <a:pt x="855802" y="86321"/>
                  </a:lnTo>
                  <a:lnTo>
                    <a:pt x="862571" y="119913"/>
                  </a:lnTo>
                  <a:lnTo>
                    <a:pt x="881062" y="147345"/>
                  </a:lnTo>
                  <a:lnTo>
                    <a:pt x="908456" y="165862"/>
                  </a:lnTo>
                  <a:lnTo>
                    <a:pt x="941984" y="172643"/>
                  </a:lnTo>
                  <a:lnTo>
                    <a:pt x="975474" y="165862"/>
                  </a:lnTo>
                  <a:lnTo>
                    <a:pt x="1002868" y="147345"/>
                  </a:lnTo>
                  <a:lnTo>
                    <a:pt x="1007351" y="140690"/>
                  </a:lnTo>
                  <a:lnTo>
                    <a:pt x="1021359" y="119913"/>
                  </a:lnTo>
                  <a:lnTo>
                    <a:pt x="1028153" y="86321"/>
                  </a:lnTo>
                  <a:close/>
                </a:path>
                <a:path w="9476104" h="4808855">
                  <a:moveTo>
                    <a:pt x="8620074" y="4722063"/>
                  </a:moveTo>
                  <a:lnTo>
                    <a:pt x="8613292" y="4688484"/>
                  </a:lnTo>
                  <a:lnTo>
                    <a:pt x="8599284" y="4667694"/>
                  </a:lnTo>
                  <a:lnTo>
                    <a:pt x="8594814" y="4661052"/>
                  </a:lnTo>
                  <a:lnTo>
                    <a:pt x="8588172" y="4656569"/>
                  </a:lnTo>
                  <a:lnTo>
                    <a:pt x="8588172" y="4722063"/>
                  </a:lnTo>
                  <a:lnTo>
                    <a:pt x="8583892" y="4743208"/>
                  </a:lnTo>
                  <a:lnTo>
                    <a:pt x="8572259" y="4760468"/>
                  </a:lnTo>
                  <a:lnTo>
                    <a:pt x="8555012" y="4772126"/>
                  </a:lnTo>
                  <a:lnTo>
                    <a:pt x="8533955" y="4776394"/>
                  </a:lnTo>
                  <a:lnTo>
                    <a:pt x="8512848" y="4772126"/>
                  </a:lnTo>
                  <a:lnTo>
                    <a:pt x="8495589" y="4760468"/>
                  </a:lnTo>
                  <a:lnTo>
                    <a:pt x="8483943" y="4743208"/>
                  </a:lnTo>
                  <a:lnTo>
                    <a:pt x="8479676" y="4722063"/>
                  </a:lnTo>
                  <a:lnTo>
                    <a:pt x="8483943" y="4700930"/>
                  </a:lnTo>
                  <a:lnTo>
                    <a:pt x="8495589" y="4683645"/>
                  </a:lnTo>
                  <a:lnTo>
                    <a:pt x="8512848" y="4671987"/>
                  </a:lnTo>
                  <a:lnTo>
                    <a:pt x="8533955" y="4667694"/>
                  </a:lnTo>
                  <a:lnTo>
                    <a:pt x="8555012" y="4671987"/>
                  </a:lnTo>
                  <a:lnTo>
                    <a:pt x="8572259" y="4683645"/>
                  </a:lnTo>
                  <a:lnTo>
                    <a:pt x="8583892" y="4700930"/>
                  </a:lnTo>
                  <a:lnTo>
                    <a:pt x="8588172" y="4722063"/>
                  </a:lnTo>
                  <a:lnTo>
                    <a:pt x="8588172" y="4656569"/>
                  </a:lnTo>
                  <a:lnTo>
                    <a:pt x="8567433" y="4642536"/>
                  </a:lnTo>
                  <a:lnTo>
                    <a:pt x="8533955" y="4635741"/>
                  </a:lnTo>
                  <a:lnTo>
                    <a:pt x="8500427" y="4642536"/>
                  </a:lnTo>
                  <a:lnTo>
                    <a:pt x="8473034" y="4661052"/>
                  </a:lnTo>
                  <a:lnTo>
                    <a:pt x="8454542" y="4688484"/>
                  </a:lnTo>
                  <a:lnTo>
                    <a:pt x="8447773" y="4722063"/>
                  </a:lnTo>
                  <a:lnTo>
                    <a:pt x="8454542" y="4755629"/>
                  </a:lnTo>
                  <a:lnTo>
                    <a:pt x="8473034" y="4783074"/>
                  </a:lnTo>
                  <a:lnTo>
                    <a:pt x="8500427" y="4801590"/>
                  </a:lnTo>
                  <a:lnTo>
                    <a:pt x="8533955" y="4808385"/>
                  </a:lnTo>
                  <a:lnTo>
                    <a:pt x="8567433" y="4801590"/>
                  </a:lnTo>
                  <a:lnTo>
                    <a:pt x="8594814" y="4783074"/>
                  </a:lnTo>
                  <a:lnTo>
                    <a:pt x="8599297" y="4776394"/>
                  </a:lnTo>
                  <a:lnTo>
                    <a:pt x="8613292" y="4755629"/>
                  </a:lnTo>
                  <a:lnTo>
                    <a:pt x="8620074" y="4722063"/>
                  </a:lnTo>
                  <a:close/>
                </a:path>
                <a:path w="9476104" h="4808855">
                  <a:moveTo>
                    <a:pt x="8905380" y="4722063"/>
                  </a:moveTo>
                  <a:lnTo>
                    <a:pt x="8898598" y="4688484"/>
                  </a:lnTo>
                  <a:lnTo>
                    <a:pt x="8884590" y="4667694"/>
                  </a:lnTo>
                  <a:lnTo>
                    <a:pt x="8880107" y="4661052"/>
                  </a:lnTo>
                  <a:lnTo>
                    <a:pt x="8873426" y="4656544"/>
                  </a:lnTo>
                  <a:lnTo>
                    <a:pt x="8873426" y="4722063"/>
                  </a:lnTo>
                  <a:lnTo>
                    <a:pt x="8869159" y="4743208"/>
                  </a:lnTo>
                  <a:lnTo>
                    <a:pt x="8857526" y="4760468"/>
                  </a:lnTo>
                  <a:lnTo>
                    <a:pt x="8840292" y="4772126"/>
                  </a:lnTo>
                  <a:lnTo>
                    <a:pt x="8819197" y="4776394"/>
                  </a:lnTo>
                  <a:lnTo>
                    <a:pt x="8798103" y="4772126"/>
                  </a:lnTo>
                  <a:lnTo>
                    <a:pt x="8780869" y="4760468"/>
                  </a:lnTo>
                  <a:lnTo>
                    <a:pt x="8769236" y="4743208"/>
                  </a:lnTo>
                  <a:lnTo>
                    <a:pt x="8764981" y="4722063"/>
                  </a:lnTo>
                  <a:lnTo>
                    <a:pt x="8769236" y="4700930"/>
                  </a:lnTo>
                  <a:lnTo>
                    <a:pt x="8780869" y="4683645"/>
                  </a:lnTo>
                  <a:lnTo>
                    <a:pt x="8798103" y="4671987"/>
                  </a:lnTo>
                  <a:lnTo>
                    <a:pt x="8819197" y="4667694"/>
                  </a:lnTo>
                  <a:lnTo>
                    <a:pt x="8840292" y="4671987"/>
                  </a:lnTo>
                  <a:lnTo>
                    <a:pt x="8857526" y="4683645"/>
                  </a:lnTo>
                  <a:lnTo>
                    <a:pt x="8869159" y="4700930"/>
                  </a:lnTo>
                  <a:lnTo>
                    <a:pt x="8873426" y="4722063"/>
                  </a:lnTo>
                  <a:lnTo>
                    <a:pt x="8873426" y="4656544"/>
                  </a:lnTo>
                  <a:lnTo>
                    <a:pt x="8852713" y="4642536"/>
                  </a:lnTo>
                  <a:lnTo>
                    <a:pt x="8819197" y="4635741"/>
                  </a:lnTo>
                  <a:lnTo>
                    <a:pt x="8785682" y="4642536"/>
                  </a:lnTo>
                  <a:lnTo>
                    <a:pt x="8758288" y="4661052"/>
                  </a:lnTo>
                  <a:lnTo>
                    <a:pt x="8739797" y="4688484"/>
                  </a:lnTo>
                  <a:lnTo>
                    <a:pt x="8733028" y="4722063"/>
                  </a:lnTo>
                  <a:lnTo>
                    <a:pt x="8739797" y="4755629"/>
                  </a:lnTo>
                  <a:lnTo>
                    <a:pt x="8758288" y="4783074"/>
                  </a:lnTo>
                  <a:lnTo>
                    <a:pt x="8785682" y="4801590"/>
                  </a:lnTo>
                  <a:lnTo>
                    <a:pt x="8819197" y="4808385"/>
                  </a:lnTo>
                  <a:lnTo>
                    <a:pt x="8852713" y="4801590"/>
                  </a:lnTo>
                  <a:lnTo>
                    <a:pt x="8880107" y="4783074"/>
                  </a:lnTo>
                  <a:lnTo>
                    <a:pt x="8884602" y="4776394"/>
                  </a:lnTo>
                  <a:lnTo>
                    <a:pt x="8898598" y="4755629"/>
                  </a:lnTo>
                  <a:lnTo>
                    <a:pt x="8905380" y="4722063"/>
                  </a:lnTo>
                  <a:close/>
                </a:path>
                <a:path w="9476104" h="4808855">
                  <a:moveTo>
                    <a:pt x="9190634" y="4722063"/>
                  </a:moveTo>
                  <a:lnTo>
                    <a:pt x="9183853" y="4688484"/>
                  </a:lnTo>
                  <a:lnTo>
                    <a:pt x="9169844" y="4667694"/>
                  </a:lnTo>
                  <a:lnTo>
                    <a:pt x="9165374" y="4661052"/>
                  </a:lnTo>
                  <a:lnTo>
                    <a:pt x="9158732" y="4656569"/>
                  </a:lnTo>
                  <a:lnTo>
                    <a:pt x="9158732" y="4722063"/>
                  </a:lnTo>
                  <a:lnTo>
                    <a:pt x="9154452" y="4743208"/>
                  </a:lnTo>
                  <a:lnTo>
                    <a:pt x="9142819" y="4760468"/>
                  </a:lnTo>
                  <a:lnTo>
                    <a:pt x="9125572" y="4772126"/>
                  </a:lnTo>
                  <a:lnTo>
                    <a:pt x="9104503" y="4776394"/>
                  </a:lnTo>
                  <a:lnTo>
                    <a:pt x="9083396" y="4772126"/>
                  </a:lnTo>
                  <a:lnTo>
                    <a:pt x="9066149" y="4760468"/>
                  </a:lnTo>
                  <a:lnTo>
                    <a:pt x="9054503" y="4743208"/>
                  </a:lnTo>
                  <a:lnTo>
                    <a:pt x="9050236" y="4722063"/>
                  </a:lnTo>
                  <a:lnTo>
                    <a:pt x="9054503" y="4700930"/>
                  </a:lnTo>
                  <a:lnTo>
                    <a:pt x="9066149" y="4683645"/>
                  </a:lnTo>
                  <a:lnTo>
                    <a:pt x="9083396" y="4671987"/>
                  </a:lnTo>
                  <a:lnTo>
                    <a:pt x="9104503" y="4667694"/>
                  </a:lnTo>
                  <a:lnTo>
                    <a:pt x="9125572" y="4671987"/>
                  </a:lnTo>
                  <a:lnTo>
                    <a:pt x="9142806" y="4683645"/>
                  </a:lnTo>
                  <a:lnTo>
                    <a:pt x="9154452" y="4700930"/>
                  </a:lnTo>
                  <a:lnTo>
                    <a:pt x="9158732" y="4722063"/>
                  </a:lnTo>
                  <a:lnTo>
                    <a:pt x="9158732" y="4656569"/>
                  </a:lnTo>
                  <a:lnTo>
                    <a:pt x="9137993" y="4642536"/>
                  </a:lnTo>
                  <a:lnTo>
                    <a:pt x="9104503" y="4635741"/>
                  </a:lnTo>
                  <a:lnTo>
                    <a:pt x="9070988" y="4642536"/>
                  </a:lnTo>
                  <a:lnTo>
                    <a:pt x="9043594" y="4661052"/>
                  </a:lnTo>
                  <a:lnTo>
                    <a:pt x="9025103" y="4688484"/>
                  </a:lnTo>
                  <a:lnTo>
                    <a:pt x="9018333" y="4722063"/>
                  </a:lnTo>
                  <a:lnTo>
                    <a:pt x="9025103" y="4755629"/>
                  </a:lnTo>
                  <a:lnTo>
                    <a:pt x="9043594" y="4783074"/>
                  </a:lnTo>
                  <a:lnTo>
                    <a:pt x="9070988" y="4801590"/>
                  </a:lnTo>
                  <a:lnTo>
                    <a:pt x="9104503" y="4808385"/>
                  </a:lnTo>
                  <a:lnTo>
                    <a:pt x="9137993" y="4801590"/>
                  </a:lnTo>
                  <a:lnTo>
                    <a:pt x="9165374" y="4783074"/>
                  </a:lnTo>
                  <a:lnTo>
                    <a:pt x="9169857" y="4776394"/>
                  </a:lnTo>
                  <a:lnTo>
                    <a:pt x="9183853" y="4755629"/>
                  </a:lnTo>
                  <a:lnTo>
                    <a:pt x="9190634" y="4722063"/>
                  </a:lnTo>
                  <a:close/>
                </a:path>
                <a:path w="9476104" h="4808855">
                  <a:moveTo>
                    <a:pt x="9475927" y="4722063"/>
                  </a:moveTo>
                  <a:lnTo>
                    <a:pt x="9469145" y="4688484"/>
                  </a:lnTo>
                  <a:lnTo>
                    <a:pt x="9455137" y="4667694"/>
                  </a:lnTo>
                  <a:lnTo>
                    <a:pt x="9450654" y="4661052"/>
                  </a:lnTo>
                  <a:lnTo>
                    <a:pt x="9443987" y="4656556"/>
                  </a:lnTo>
                  <a:lnTo>
                    <a:pt x="9443987" y="4722063"/>
                  </a:lnTo>
                  <a:lnTo>
                    <a:pt x="9439719" y="4743208"/>
                  </a:lnTo>
                  <a:lnTo>
                    <a:pt x="9428086" y="4760468"/>
                  </a:lnTo>
                  <a:lnTo>
                    <a:pt x="9410852" y="4772126"/>
                  </a:lnTo>
                  <a:lnTo>
                    <a:pt x="9389758" y="4776394"/>
                  </a:lnTo>
                  <a:lnTo>
                    <a:pt x="9368663" y="4772126"/>
                  </a:lnTo>
                  <a:lnTo>
                    <a:pt x="9351429" y="4760468"/>
                  </a:lnTo>
                  <a:lnTo>
                    <a:pt x="9339796" y="4743208"/>
                  </a:lnTo>
                  <a:lnTo>
                    <a:pt x="9335541" y="4722063"/>
                  </a:lnTo>
                  <a:lnTo>
                    <a:pt x="9339796" y="4700930"/>
                  </a:lnTo>
                  <a:lnTo>
                    <a:pt x="9351429" y="4683645"/>
                  </a:lnTo>
                  <a:lnTo>
                    <a:pt x="9368663" y="4671987"/>
                  </a:lnTo>
                  <a:lnTo>
                    <a:pt x="9389758" y="4667694"/>
                  </a:lnTo>
                  <a:lnTo>
                    <a:pt x="9410852" y="4671987"/>
                  </a:lnTo>
                  <a:lnTo>
                    <a:pt x="9428086" y="4683645"/>
                  </a:lnTo>
                  <a:lnTo>
                    <a:pt x="9439719" y="4700930"/>
                  </a:lnTo>
                  <a:lnTo>
                    <a:pt x="9443987" y="4722063"/>
                  </a:lnTo>
                  <a:lnTo>
                    <a:pt x="9443987" y="4656556"/>
                  </a:lnTo>
                  <a:lnTo>
                    <a:pt x="9423260" y="4642536"/>
                  </a:lnTo>
                  <a:lnTo>
                    <a:pt x="9389758" y="4635741"/>
                  </a:lnTo>
                  <a:lnTo>
                    <a:pt x="9356255" y="4642536"/>
                  </a:lnTo>
                  <a:lnTo>
                    <a:pt x="9328861" y="4661052"/>
                  </a:lnTo>
                  <a:lnTo>
                    <a:pt x="9310370" y="4688484"/>
                  </a:lnTo>
                  <a:lnTo>
                    <a:pt x="9303588" y="4722063"/>
                  </a:lnTo>
                  <a:lnTo>
                    <a:pt x="9310370" y="4755629"/>
                  </a:lnTo>
                  <a:lnTo>
                    <a:pt x="9328861" y="4783074"/>
                  </a:lnTo>
                  <a:lnTo>
                    <a:pt x="9356255" y="4801590"/>
                  </a:lnTo>
                  <a:lnTo>
                    <a:pt x="9389758" y="4808385"/>
                  </a:lnTo>
                  <a:lnTo>
                    <a:pt x="9423260" y="4801590"/>
                  </a:lnTo>
                  <a:lnTo>
                    <a:pt x="9450654" y="4783074"/>
                  </a:lnTo>
                  <a:lnTo>
                    <a:pt x="9455150" y="4776394"/>
                  </a:lnTo>
                  <a:lnTo>
                    <a:pt x="9469145" y="4755629"/>
                  </a:lnTo>
                  <a:lnTo>
                    <a:pt x="9475927" y="4722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941383"/>
              <a:ext cx="3913504" cy="3444240"/>
            </a:xfrm>
            <a:custGeom>
              <a:avLst/>
              <a:gdLst/>
              <a:ahLst/>
              <a:cxnLst/>
              <a:rect l="l" t="t" r="r" b="b"/>
              <a:pathLst>
                <a:path w="3913504" h="3444240">
                  <a:moveTo>
                    <a:pt x="1285722" y="0"/>
                  </a:moveTo>
                  <a:lnTo>
                    <a:pt x="0" y="0"/>
                  </a:lnTo>
                  <a:lnTo>
                    <a:pt x="0" y="11137"/>
                  </a:lnTo>
                  <a:lnTo>
                    <a:pt x="1285722" y="11137"/>
                  </a:lnTo>
                  <a:lnTo>
                    <a:pt x="1285722" y="0"/>
                  </a:lnTo>
                  <a:close/>
                </a:path>
                <a:path w="3913504" h="3444240">
                  <a:moveTo>
                    <a:pt x="2165007" y="507809"/>
                  </a:moveTo>
                  <a:lnTo>
                    <a:pt x="0" y="507809"/>
                  </a:lnTo>
                  <a:lnTo>
                    <a:pt x="0" y="518947"/>
                  </a:lnTo>
                  <a:lnTo>
                    <a:pt x="2165007" y="518947"/>
                  </a:lnTo>
                  <a:lnTo>
                    <a:pt x="2165007" y="507809"/>
                  </a:lnTo>
                  <a:close/>
                </a:path>
                <a:path w="3913504" h="3444240">
                  <a:moveTo>
                    <a:pt x="3913340" y="3432670"/>
                  </a:moveTo>
                  <a:lnTo>
                    <a:pt x="0" y="3432670"/>
                  </a:lnTo>
                  <a:lnTo>
                    <a:pt x="0" y="3443808"/>
                  </a:lnTo>
                  <a:lnTo>
                    <a:pt x="3913340" y="3443808"/>
                  </a:lnTo>
                  <a:lnTo>
                    <a:pt x="3913340" y="3432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8434" y="2427093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>
                  <a:moveTo>
                    <a:pt x="0" y="0"/>
                  </a:moveTo>
                  <a:lnTo>
                    <a:pt x="534695" y="0"/>
                  </a:lnTo>
                </a:path>
              </a:pathLst>
            </a:custGeom>
            <a:ln w="111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3214" y="2175117"/>
              <a:ext cx="746760" cy="0"/>
            </a:xfrm>
            <a:custGeom>
              <a:avLst/>
              <a:gdLst/>
              <a:ahLst/>
              <a:cxnLst/>
              <a:rect l="l" t="t" r="r" b="b"/>
              <a:pathLst>
                <a:path w="746760">
                  <a:moveTo>
                    <a:pt x="0" y="0"/>
                  </a:moveTo>
                  <a:lnTo>
                    <a:pt x="746366" y="0"/>
                  </a:lnTo>
                </a:path>
              </a:pathLst>
            </a:custGeom>
            <a:ln w="111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1840" y="1066800"/>
              <a:ext cx="3325660" cy="18859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140" y="3328236"/>
              <a:ext cx="6417821" cy="2691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5942" y="815932"/>
            <a:ext cx="262826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340" dirty="0"/>
              <a:t>MODELLING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565" y="1519330"/>
            <a:ext cx="7613477" cy="5174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905" y="1905000"/>
            <a:ext cx="5836813" cy="3746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0814" y="815932"/>
            <a:ext cx="5085080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09" dirty="0"/>
              <a:t>MODEL</a:t>
            </a:r>
            <a:r>
              <a:rPr sz="3400" spc="-155" dirty="0"/>
              <a:t> </a:t>
            </a:r>
            <a:r>
              <a:rPr sz="3400" spc="415" dirty="0"/>
              <a:t>PERFORMANCE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665985"/>
            <a:ext cx="6883400" cy="4696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0814" y="815932"/>
            <a:ext cx="5085080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09" dirty="0"/>
              <a:t>MODEL</a:t>
            </a:r>
            <a:r>
              <a:rPr sz="3400" spc="-155" dirty="0"/>
              <a:t> </a:t>
            </a:r>
            <a:r>
              <a:rPr sz="3400" spc="415" dirty="0"/>
              <a:t>PERFORMANCE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357" y="815932"/>
            <a:ext cx="4834890" cy="1025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400" spc="409" dirty="0"/>
              <a:t>MODEL</a:t>
            </a:r>
            <a:r>
              <a:rPr sz="3400" spc="-155" dirty="0"/>
              <a:t> </a:t>
            </a:r>
            <a:r>
              <a:rPr sz="3400" spc="380" dirty="0"/>
              <a:t>EXPLANATION</a:t>
            </a:r>
            <a:endParaRPr sz="3400"/>
          </a:p>
          <a:p>
            <a:pPr marL="80645" algn="ctr">
              <a:lnSpc>
                <a:spcPct val="100000"/>
              </a:lnSpc>
              <a:spcBef>
                <a:spcPts val="100"/>
              </a:spcBef>
            </a:pPr>
            <a:r>
              <a:rPr sz="3050" b="0" i="0" spc="45" dirty="0">
                <a:latin typeface="Arial Unicode MS"/>
                <a:cs typeface="Arial Unicode MS"/>
              </a:rPr>
              <a:t>Collaborative</a:t>
            </a:r>
            <a:r>
              <a:rPr sz="3050" b="0" i="0" spc="-65" dirty="0">
                <a:latin typeface="Arial Unicode MS"/>
                <a:cs typeface="Arial Unicode MS"/>
              </a:rPr>
              <a:t> </a:t>
            </a:r>
            <a:r>
              <a:rPr sz="3050" b="0" i="0" spc="45" dirty="0">
                <a:latin typeface="Arial Unicode MS"/>
                <a:cs typeface="Arial Unicode MS"/>
              </a:rPr>
              <a:t>Filtering</a:t>
            </a:r>
            <a:endParaRPr sz="305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0443" y="3318132"/>
            <a:ext cx="4784725" cy="8502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575"/>
              </a:spcBef>
            </a:pPr>
            <a:r>
              <a:rPr sz="2300" dirty="0">
                <a:solidFill>
                  <a:srgbClr val="253F6A"/>
                </a:solidFill>
                <a:latin typeface="Arial Unicode MS"/>
                <a:cs typeface="Arial Unicode MS"/>
              </a:rPr>
              <a:t>Chosen</a:t>
            </a:r>
            <a:r>
              <a:rPr sz="2300" spc="-7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300" spc="-10" dirty="0">
                <a:solidFill>
                  <a:srgbClr val="253F6A"/>
                </a:solidFill>
                <a:latin typeface="Arial Unicode MS"/>
                <a:cs typeface="Arial Unicode MS"/>
              </a:rPr>
              <a:t>Model:</a:t>
            </a:r>
            <a:endParaRPr sz="23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300" spc="-170" dirty="0">
                <a:solidFill>
                  <a:srgbClr val="253F6A"/>
                </a:solidFill>
                <a:latin typeface="Arial Unicode MS"/>
                <a:cs typeface="Arial Unicode MS"/>
              </a:rPr>
              <a:t>SVD</a:t>
            </a:r>
            <a:r>
              <a:rPr sz="2300" spc="-4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300" spc="-20" dirty="0">
                <a:solidFill>
                  <a:srgbClr val="253F6A"/>
                </a:solidFill>
                <a:latin typeface="Arial Unicode MS"/>
                <a:cs typeface="Arial Unicode MS"/>
              </a:rPr>
              <a:t>(Singular</a:t>
            </a:r>
            <a:r>
              <a:rPr sz="2300" spc="-11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300" spc="-10" dirty="0">
                <a:solidFill>
                  <a:srgbClr val="253F6A"/>
                </a:solidFill>
                <a:latin typeface="Arial Unicode MS"/>
                <a:cs typeface="Arial Unicode MS"/>
              </a:rPr>
              <a:t>Value</a:t>
            </a:r>
            <a:r>
              <a:rPr sz="2300" spc="-7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300" spc="-10" dirty="0">
                <a:solidFill>
                  <a:srgbClr val="253F6A"/>
                </a:solidFill>
                <a:latin typeface="Arial Unicode MS"/>
                <a:cs typeface="Arial Unicode MS"/>
              </a:rPr>
              <a:t>Decomposition)</a:t>
            </a:r>
            <a:endParaRPr sz="23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0188" y="815931"/>
            <a:ext cx="5477510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340" dirty="0"/>
              <a:t>STREAMLIT</a:t>
            </a:r>
            <a:r>
              <a:rPr sz="3400" spc="-170" dirty="0"/>
              <a:t> </a:t>
            </a:r>
            <a:r>
              <a:rPr sz="3400" spc="370" dirty="0"/>
              <a:t>APPLICATION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779" y="1961057"/>
            <a:ext cx="6956272" cy="36368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0450" y="815932"/>
            <a:ext cx="2921000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b="1" i="1" spc="385" dirty="0">
                <a:solidFill>
                  <a:srgbClr val="253F6A"/>
                </a:solidFill>
                <a:latin typeface="Calibri"/>
                <a:cs typeface="Calibri"/>
              </a:rPr>
              <a:t>CONCLUSION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0650" y="2635250"/>
            <a:ext cx="5181600" cy="217174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63F6B"/>
                </a:solidFill>
                <a:effectLst/>
              </a:rPr>
              <a:t>Recommender System uses a SVD model to produce movie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63F6B"/>
                </a:solidFill>
                <a:effectLst/>
              </a:rPr>
              <a:t>The Recommender System improves user experience.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63F6B"/>
                </a:solidFill>
                <a:effectLst/>
              </a:rPr>
              <a:t>Why should you choose us?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9180"/>
              <a:ext cx="10693400" cy="6007100"/>
            </a:xfrm>
            <a:custGeom>
              <a:avLst/>
              <a:gdLst/>
              <a:ahLst/>
              <a:cxnLst/>
              <a:rect l="l" t="t" r="r" b="b"/>
              <a:pathLst>
                <a:path w="10693400" h="6007100">
                  <a:moveTo>
                    <a:pt x="10693400" y="6006594"/>
                  </a:moveTo>
                  <a:lnTo>
                    <a:pt x="0" y="6006594"/>
                  </a:lnTo>
                  <a:lnTo>
                    <a:pt x="0" y="5981270"/>
                  </a:lnTo>
                  <a:lnTo>
                    <a:pt x="10693400" y="0"/>
                  </a:lnTo>
                  <a:lnTo>
                    <a:pt x="10693400" y="6006594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532" y="770737"/>
              <a:ext cx="6867182" cy="60150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2662" y="1130693"/>
              <a:ext cx="9490710" cy="5297170"/>
            </a:xfrm>
            <a:custGeom>
              <a:avLst/>
              <a:gdLst/>
              <a:ahLst/>
              <a:cxnLst/>
              <a:rect l="l" t="t" r="r" b="b"/>
              <a:pathLst>
                <a:path w="9490710" h="5297170">
                  <a:moveTo>
                    <a:pt x="9490367" y="5296547"/>
                  </a:moveTo>
                  <a:lnTo>
                    <a:pt x="0" y="5296547"/>
                  </a:lnTo>
                  <a:lnTo>
                    <a:pt x="0" y="0"/>
                  </a:lnTo>
                  <a:lnTo>
                    <a:pt x="9490367" y="0"/>
                  </a:lnTo>
                  <a:lnTo>
                    <a:pt x="9490367" y="5296547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19057" y="1387322"/>
              <a:ext cx="1028700" cy="172720"/>
            </a:xfrm>
            <a:custGeom>
              <a:avLst/>
              <a:gdLst/>
              <a:ahLst/>
              <a:cxnLst/>
              <a:rect l="l" t="t" r="r" b="b"/>
              <a:pathLst>
                <a:path w="1028700" h="172719">
                  <a:moveTo>
                    <a:pt x="86169" y="172643"/>
                  </a:moveTo>
                  <a:lnTo>
                    <a:pt x="52656" y="165853"/>
                  </a:lnTo>
                  <a:lnTo>
                    <a:pt x="25263" y="147342"/>
                  </a:lnTo>
                  <a:lnTo>
                    <a:pt x="6781" y="119901"/>
                  </a:lnTo>
                  <a:lnTo>
                    <a:pt x="0" y="86321"/>
                  </a:lnTo>
                  <a:lnTo>
                    <a:pt x="6781" y="52742"/>
                  </a:lnTo>
                  <a:lnTo>
                    <a:pt x="25263" y="25301"/>
                  </a:lnTo>
                  <a:lnTo>
                    <a:pt x="52656" y="6790"/>
                  </a:lnTo>
                  <a:lnTo>
                    <a:pt x="86169" y="0"/>
                  </a:lnTo>
                  <a:lnTo>
                    <a:pt x="119682" y="6790"/>
                  </a:lnTo>
                  <a:lnTo>
                    <a:pt x="147075" y="25301"/>
                  </a:lnTo>
                  <a:lnTo>
                    <a:pt x="151555" y="31953"/>
                  </a:lnTo>
                  <a:lnTo>
                    <a:pt x="86169" y="31953"/>
                  </a:lnTo>
                  <a:lnTo>
                    <a:pt x="65080" y="36235"/>
                  </a:lnTo>
                  <a:lnTo>
                    <a:pt x="47845" y="47902"/>
                  </a:lnTo>
                  <a:lnTo>
                    <a:pt x="36218" y="65187"/>
                  </a:lnTo>
                  <a:lnTo>
                    <a:pt x="31953" y="86321"/>
                  </a:lnTo>
                  <a:lnTo>
                    <a:pt x="36218" y="107453"/>
                  </a:lnTo>
                  <a:lnTo>
                    <a:pt x="47845" y="124720"/>
                  </a:lnTo>
                  <a:lnTo>
                    <a:pt x="65080" y="136367"/>
                  </a:lnTo>
                  <a:lnTo>
                    <a:pt x="86169" y="140639"/>
                  </a:lnTo>
                  <a:lnTo>
                    <a:pt x="151589" y="140639"/>
                  </a:lnTo>
                  <a:lnTo>
                    <a:pt x="147075" y="147342"/>
                  </a:lnTo>
                  <a:lnTo>
                    <a:pt x="119682" y="165853"/>
                  </a:lnTo>
                  <a:lnTo>
                    <a:pt x="86169" y="172643"/>
                  </a:lnTo>
                  <a:close/>
                </a:path>
                <a:path w="1028700" h="172719">
                  <a:moveTo>
                    <a:pt x="151589" y="140639"/>
                  </a:moveTo>
                  <a:lnTo>
                    <a:pt x="86169" y="140639"/>
                  </a:lnTo>
                  <a:lnTo>
                    <a:pt x="107265" y="136367"/>
                  </a:lnTo>
                  <a:lnTo>
                    <a:pt x="124504" y="124720"/>
                  </a:lnTo>
                  <a:lnTo>
                    <a:pt x="136132" y="107453"/>
                  </a:lnTo>
                  <a:lnTo>
                    <a:pt x="140398" y="86321"/>
                  </a:lnTo>
                  <a:lnTo>
                    <a:pt x="136132" y="65187"/>
                  </a:lnTo>
                  <a:lnTo>
                    <a:pt x="124504" y="47902"/>
                  </a:lnTo>
                  <a:lnTo>
                    <a:pt x="107265" y="36235"/>
                  </a:lnTo>
                  <a:lnTo>
                    <a:pt x="86169" y="31953"/>
                  </a:lnTo>
                  <a:lnTo>
                    <a:pt x="151555" y="31953"/>
                  </a:lnTo>
                  <a:lnTo>
                    <a:pt x="165557" y="52742"/>
                  </a:lnTo>
                  <a:lnTo>
                    <a:pt x="172339" y="86321"/>
                  </a:lnTo>
                  <a:lnTo>
                    <a:pt x="165557" y="119901"/>
                  </a:lnTo>
                  <a:lnTo>
                    <a:pt x="151589" y="140639"/>
                  </a:lnTo>
                  <a:close/>
                </a:path>
                <a:path w="1028700" h="172719">
                  <a:moveTo>
                    <a:pt x="371424" y="172643"/>
                  </a:moveTo>
                  <a:lnTo>
                    <a:pt x="337940" y="165853"/>
                  </a:lnTo>
                  <a:lnTo>
                    <a:pt x="310562" y="147342"/>
                  </a:lnTo>
                  <a:lnTo>
                    <a:pt x="292085" y="119901"/>
                  </a:lnTo>
                  <a:lnTo>
                    <a:pt x="285305" y="86321"/>
                  </a:lnTo>
                  <a:lnTo>
                    <a:pt x="292085" y="52742"/>
                  </a:lnTo>
                  <a:lnTo>
                    <a:pt x="310562" y="25301"/>
                  </a:lnTo>
                  <a:lnTo>
                    <a:pt x="337940" y="6790"/>
                  </a:lnTo>
                  <a:lnTo>
                    <a:pt x="371424" y="0"/>
                  </a:lnTo>
                  <a:lnTo>
                    <a:pt x="404937" y="6790"/>
                  </a:lnTo>
                  <a:lnTo>
                    <a:pt x="432330" y="25301"/>
                  </a:lnTo>
                  <a:lnTo>
                    <a:pt x="436810" y="31953"/>
                  </a:lnTo>
                  <a:lnTo>
                    <a:pt x="371424" y="31953"/>
                  </a:lnTo>
                  <a:lnTo>
                    <a:pt x="350335" y="36235"/>
                  </a:lnTo>
                  <a:lnTo>
                    <a:pt x="333100" y="47902"/>
                  </a:lnTo>
                  <a:lnTo>
                    <a:pt x="321473" y="65187"/>
                  </a:lnTo>
                  <a:lnTo>
                    <a:pt x="317207" y="86321"/>
                  </a:lnTo>
                  <a:lnTo>
                    <a:pt x="321473" y="107453"/>
                  </a:lnTo>
                  <a:lnTo>
                    <a:pt x="333100" y="124720"/>
                  </a:lnTo>
                  <a:lnTo>
                    <a:pt x="350335" y="136367"/>
                  </a:lnTo>
                  <a:lnTo>
                    <a:pt x="371424" y="140639"/>
                  </a:lnTo>
                  <a:lnTo>
                    <a:pt x="436844" y="140639"/>
                  </a:lnTo>
                  <a:lnTo>
                    <a:pt x="432330" y="147342"/>
                  </a:lnTo>
                  <a:lnTo>
                    <a:pt x="404937" y="165853"/>
                  </a:lnTo>
                  <a:lnTo>
                    <a:pt x="371424" y="172643"/>
                  </a:lnTo>
                  <a:close/>
                </a:path>
                <a:path w="1028700" h="172719">
                  <a:moveTo>
                    <a:pt x="436844" y="140639"/>
                  </a:moveTo>
                  <a:lnTo>
                    <a:pt x="371424" y="140639"/>
                  </a:lnTo>
                  <a:lnTo>
                    <a:pt x="392528" y="136367"/>
                  </a:lnTo>
                  <a:lnTo>
                    <a:pt x="409784" y="124720"/>
                  </a:lnTo>
                  <a:lnTo>
                    <a:pt x="421430" y="107453"/>
                  </a:lnTo>
                  <a:lnTo>
                    <a:pt x="425703" y="86321"/>
                  </a:lnTo>
                  <a:lnTo>
                    <a:pt x="421430" y="65187"/>
                  </a:lnTo>
                  <a:lnTo>
                    <a:pt x="409784" y="47902"/>
                  </a:lnTo>
                  <a:lnTo>
                    <a:pt x="392528" y="36235"/>
                  </a:lnTo>
                  <a:lnTo>
                    <a:pt x="371424" y="31953"/>
                  </a:lnTo>
                  <a:lnTo>
                    <a:pt x="436810" y="31953"/>
                  </a:lnTo>
                  <a:lnTo>
                    <a:pt x="450812" y="52742"/>
                  </a:lnTo>
                  <a:lnTo>
                    <a:pt x="457593" y="86321"/>
                  </a:lnTo>
                  <a:lnTo>
                    <a:pt x="450812" y="119901"/>
                  </a:lnTo>
                  <a:lnTo>
                    <a:pt x="436844" y="140639"/>
                  </a:lnTo>
                  <a:close/>
                </a:path>
                <a:path w="1028700" h="172719">
                  <a:moveTo>
                    <a:pt x="656729" y="172643"/>
                  </a:moveTo>
                  <a:lnTo>
                    <a:pt x="623216" y="165853"/>
                  </a:lnTo>
                  <a:lnTo>
                    <a:pt x="595823" y="147342"/>
                  </a:lnTo>
                  <a:lnTo>
                    <a:pt x="577341" y="119901"/>
                  </a:lnTo>
                  <a:lnTo>
                    <a:pt x="570560" y="86321"/>
                  </a:lnTo>
                  <a:lnTo>
                    <a:pt x="577341" y="52742"/>
                  </a:lnTo>
                  <a:lnTo>
                    <a:pt x="595823" y="25301"/>
                  </a:lnTo>
                  <a:lnTo>
                    <a:pt x="623216" y="6790"/>
                  </a:lnTo>
                  <a:lnTo>
                    <a:pt x="656729" y="0"/>
                  </a:lnTo>
                  <a:lnTo>
                    <a:pt x="690221" y="6790"/>
                  </a:lnTo>
                  <a:lnTo>
                    <a:pt x="717616" y="25301"/>
                  </a:lnTo>
                  <a:lnTo>
                    <a:pt x="722099" y="31953"/>
                  </a:lnTo>
                  <a:lnTo>
                    <a:pt x="656729" y="31953"/>
                  </a:lnTo>
                  <a:lnTo>
                    <a:pt x="635638" y="36235"/>
                  </a:lnTo>
                  <a:lnTo>
                    <a:pt x="618399" y="47902"/>
                  </a:lnTo>
                  <a:lnTo>
                    <a:pt x="606768" y="65187"/>
                  </a:lnTo>
                  <a:lnTo>
                    <a:pt x="602500" y="86321"/>
                  </a:lnTo>
                  <a:lnTo>
                    <a:pt x="606768" y="107453"/>
                  </a:lnTo>
                  <a:lnTo>
                    <a:pt x="618399" y="124720"/>
                  </a:lnTo>
                  <a:lnTo>
                    <a:pt x="635638" y="136367"/>
                  </a:lnTo>
                  <a:lnTo>
                    <a:pt x="656729" y="140639"/>
                  </a:lnTo>
                  <a:lnTo>
                    <a:pt x="722133" y="140639"/>
                  </a:lnTo>
                  <a:lnTo>
                    <a:pt x="717616" y="147342"/>
                  </a:lnTo>
                  <a:lnTo>
                    <a:pt x="690221" y="165853"/>
                  </a:lnTo>
                  <a:lnTo>
                    <a:pt x="656729" y="172643"/>
                  </a:lnTo>
                  <a:close/>
                </a:path>
                <a:path w="1028700" h="172719">
                  <a:moveTo>
                    <a:pt x="722133" y="140639"/>
                  </a:moveTo>
                  <a:lnTo>
                    <a:pt x="656729" y="140639"/>
                  </a:lnTo>
                  <a:lnTo>
                    <a:pt x="677820" y="136367"/>
                  </a:lnTo>
                  <a:lnTo>
                    <a:pt x="695059" y="124720"/>
                  </a:lnTo>
                  <a:lnTo>
                    <a:pt x="706691" y="107453"/>
                  </a:lnTo>
                  <a:lnTo>
                    <a:pt x="710958" y="86321"/>
                  </a:lnTo>
                  <a:lnTo>
                    <a:pt x="706691" y="65187"/>
                  </a:lnTo>
                  <a:lnTo>
                    <a:pt x="695059" y="47902"/>
                  </a:lnTo>
                  <a:lnTo>
                    <a:pt x="677820" y="36235"/>
                  </a:lnTo>
                  <a:lnTo>
                    <a:pt x="656729" y="31953"/>
                  </a:lnTo>
                  <a:lnTo>
                    <a:pt x="722099" y="31953"/>
                  </a:lnTo>
                  <a:lnTo>
                    <a:pt x="736111" y="52742"/>
                  </a:lnTo>
                  <a:lnTo>
                    <a:pt x="742899" y="86321"/>
                  </a:lnTo>
                  <a:lnTo>
                    <a:pt x="736111" y="119901"/>
                  </a:lnTo>
                  <a:lnTo>
                    <a:pt x="722133" y="140639"/>
                  </a:lnTo>
                  <a:close/>
                </a:path>
                <a:path w="1028700" h="172719">
                  <a:moveTo>
                    <a:pt x="941984" y="172643"/>
                  </a:moveTo>
                  <a:lnTo>
                    <a:pt x="908500" y="165853"/>
                  </a:lnTo>
                  <a:lnTo>
                    <a:pt x="881122" y="147342"/>
                  </a:lnTo>
                  <a:lnTo>
                    <a:pt x="862645" y="119901"/>
                  </a:lnTo>
                  <a:lnTo>
                    <a:pt x="855865" y="86321"/>
                  </a:lnTo>
                  <a:lnTo>
                    <a:pt x="862645" y="52742"/>
                  </a:lnTo>
                  <a:lnTo>
                    <a:pt x="881122" y="25301"/>
                  </a:lnTo>
                  <a:lnTo>
                    <a:pt x="908500" y="6790"/>
                  </a:lnTo>
                  <a:lnTo>
                    <a:pt x="941984" y="0"/>
                  </a:lnTo>
                  <a:lnTo>
                    <a:pt x="975497" y="6790"/>
                  </a:lnTo>
                  <a:lnTo>
                    <a:pt x="1002890" y="25301"/>
                  </a:lnTo>
                  <a:lnTo>
                    <a:pt x="1007370" y="31953"/>
                  </a:lnTo>
                  <a:lnTo>
                    <a:pt x="941984" y="31953"/>
                  </a:lnTo>
                  <a:lnTo>
                    <a:pt x="920888" y="36235"/>
                  </a:lnTo>
                  <a:lnTo>
                    <a:pt x="903649" y="47902"/>
                  </a:lnTo>
                  <a:lnTo>
                    <a:pt x="892021" y="65187"/>
                  </a:lnTo>
                  <a:lnTo>
                    <a:pt x="887755" y="86321"/>
                  </a:lnTo>
                  <a:lnTo>
                    <a:pt x="892021" y="107453"/>
                  </a:lnTo>
                  <a:lnTo>
                    <a:pt x="903649" y="124720"/>
                  </a:lnTo>
                  <a:lnTo>
                    <a:pt x="920888" y="136367"/>
                  </a:lnTo>
                  <a:lnTo>
                    <a:pt x="941984" y="140639"/>
                  </a:lnTo>
                  <a:lnTo>
                    <a:pt x="1007404" y="140639"/>
                  </a:lnTo>
                  <a:lnTo>
                    <a:pt x="1002890" y="147342"/>
                  </a:lnTo>
                  <a:lnTo>
                    <a:pt x="975497" y="165853"/>
                  </a:lnTo>
                  <a:lnTo>
                    <a:pt x="941984" y="172643"/>
                  </a:lnTo>
                  <a:close/>
                </a:path>
                <a:path w="1028700" h="172719">
                  <a:moveTo>
                    <a:pt x="1007404" y="140639"/>
                  </a:moveTo>
                  <a:lnTo>
                    <a:pt x="941984" y="140639"/>
                  </a:lnTo>
                  <a:lnTo>
                    <a:pt x="963081" y="136367"/>
                  </a:lnTo>
                  <a:lnTo>
                    <a:pt x="980333" y="124720"/>
                  </a:lnTo>
                  <a:lnTo>
                    <a:pt x="991978" y="107453"/>
                  </a:lnTo>
                  <a:lnTo>
                    <a:pt x="996251" y="86321"/>
                  </a:lnTo>
                  <a:lnTo>
                    <a:pt x="991978" y="65187"/>
                  </a:lnTo>
                  <a:lnTo>
                    <a:pt x="980333" y="47902"/>
                  </a:lnTo>
                  <a:lnTo>
                    <a:pt x="963081" y="36235"/>
                  </a:lnTo>
                  <a:lnTo>
                    <a:pt x="941984" y="31953"/>
                  </a:lnTo>
                  <a:lnTo>
                    <a:pt x="1007370" y="31953"/>
                  </a:lnTo>
                  <a:lnTo>
                    <a:pt x="1021372" y="52742"/>
                  </a:lnTo>
                  <a:lnTo>
                    <a:pt x="1028153" y="86321"/>
                  </a:lnTo>
                  <a:lnTo>
                    <a:pt x="1021372" y="119901"/>
                  </a:lnTo>
                  <a:lnTo>
                    <a:pt x="1007404" y="140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10565" y="2019744"/>
              <a:ext cx="0" cy="3792854"/>
            </a:xfrm>
            <a:custGeom>
              <a:avLst/>
              <a:gdLst/>
              <a:ahLst/>
              <a:cxnLst/>
              <a:rect l="l" t="t" r="r" b="b"/>
              <a:pathLst>
                <a:path h="3792854">
                  <a:moveTo>
                    <a:pt x="0" y="3792842"/>
                  </a:moveTo>
                  <a:lnTo>
                    <a:pt x="0" y="0"/>
                  </a:lnTo>
                </a:path>
              </a:pathLst>
            </a:custGeom>
            <a:ln w="55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100" y="1930399"/>
              <a:ext cx="782240" cy="784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0" y="2819399"/>
              <a:ext cx="782240" cy="769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100" y="3778250"/>
              <a:ext cx="774700" cy="62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100" y="4598787"/>
              <a:ext cx="787400" cy="798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941" y="5590848"/>
              <a:ext cx="684758" cy="68295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851267" y="1526366"/>
            <a:ext cx="2905125" cy="567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50" spc="434" dirty="0">
                <a:solidFill>
                  <a:srgbClr val="FFFFFF"/>
                </a:solidFill>
              </a:rPr>
              <a:t>CONTACT</a:t>
            </a:r>
            <a:r>
              <a:rPr sz="3550" spc="-190" dirty="0">
                <a:solidFill>
                  <a:srgbClr val="FFFFFF"/>
                </a:solidFill>
              </a:rPr>
              <a:t> </a:t>
            </a:r>
            <a:r>
              <a:rPr sz="3550" spc="420" dirty="0">
                <a:solidFill>
                  <a:srgbClr val="FFFFFF"/>
                </a:solidFill>
              </a:rPr>
              <a:t>US</a:t>
            </a:r>
            <a:endParaRPr sz="3550"/>
          </a:p>
        </p:txBody>
      </p:sp>
      <p:grpSp>
        <p:nvGrpSpPr>
          <p:cNvPr id="15" name="object 15"/>
          <p:cNvGrpSpPr/>
          <p:nvPr/>
        </p:nvGrpSpPr>
        <p:grpSpPr>
          <a:xfrm>
            <a:off x="2370734" y="2431110"/>
            <a:ext cx="78105" cy="3432175"/>
            <a:chOff x="2370734" y="2431110"/>
            <a:chExt cx="78105" cy="343217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0734" y="2431110"/>
              <a:ext cx="77978" cy="7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0734" y="3171723"/>
              <a:ext cx="77978" cy="779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0734" y="4063212"/>
              <a:ext cx="77978" cy="779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0734" y="4975326"/>
              <a:ext cx="77978" cy="779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0734" y="5784748"/>
              <a:ext cx="77978" cy="7799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544792" y="2292184"/>
            <a:ext cx="3283585" cy="36645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21st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50" dirty="0">
                <a:solidFill>
                  <a:srgbClr val="FFFFFF"/>
                </a:solidFill>
                <a:latin typeface="Calibri"/>
                <a:cs typeface="Calibri"/>
              </a:rPr>
              <a:t>Century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54" dirty="0">
                <a:solidFill>
                  <a:srgbClr val="FFFFFF"/>
                </a:solidFill>
                <a:latin typeface="Calibri"/>
                <a:cs typeface="Calibri"/>
              </a:rPr>
              <a:t>Tech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10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21st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50" dirty="0">
                <a:solidFill>
                  <a:srgbClr val="FFFFFF"/>
                </a:solidFill>
                <a:latin typeface="Calibri"/>
                <a:cs typeface="Calibri"/>
              </a:rPr>
              <a:t>Century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54" dirty="0">
                <a:solidFill>
                  <a:srgbClr val="FFFFFF"/>
                </a:solidFill>
                <a:latin typeface="Calibri"/>
                <a:cs typeface="Calibri"/>
              </a:rPr>
              <a:t>Tech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10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21stcenturytechsolution</a:t>
            </a:r>
            <a:endParaRPr sz="1850">
              <a:latin typeface="Calibri"/>
              <a:cs typeface="Calibri"/>
            </a:endParaRPr>
          </a:p>
          <a:p>
            <a:pPr marL="12700" marR="312420">
              <a:lnSpc>
                <a:spcPct val="287100"/>
              </a:lnSpc>
              <a:spcBef>
                <a:spcPts val="810"/>
              </a:spcBef>
            </a:pP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21stcenturytechsolution </a:t>
            </a:r>
            <a:r>
              <a:rPr sz="1850" spc="225" dirty="0">
                <a:solidFill>
                  <a:srgbClr val="FFFFFF"/>
                </a:solidFill>
                <a:latin typeface="Calibri"/>
                <a:cs typeface="Calibri"/>
              </a:rPr>
              <a:t>contact@techsolution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9180"/>
              <a:ext cx="10693400" cy="6007100"/>
            </a:xfrm>
            <a:custGeom>
              <a:avLst/>
              <a:gdLst/>
              <a:ahLst/>
              <a:cxnLst/>
              <a:rect l="l" t="t" r="r" b="b"/>
              <a:pathLst>
                <a:path w="10693400" h="6007100">
                  <a:moveTo>
                    <a:pt x="10693400" y="6006594"/>
                  </a:moveTo>
                  <a:lnTo>
                    <a:pt x="0" y="6006594"/>
                  </a:lnTo>
                  <a:lnTo>
                    <a:pt x="0" y="5981270"/>
                  </a:lnTo>
                  <a:lnTo>
                    <a:pt x="10693400" y="0"/>
                  </a:lnTo>
                  <a:lnTo>
                    <a:pt x="10693400" y="6006594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064" y="770737"/>
              <a:ext cx="7006336" cy="60150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1510" y="2330945"/>
              <a:ext cx="9490710" cy="3848735"/>
            </a:xfrm>
            <a:custGeom>
              <a:avLst/>
              <a:gdLst/>
              <a:ahLst/>
              <a:cxnLst/>
              <a:rect l="l" t="t" r="r" b="b"/>
              <a:pathLst>
                <a:path w="9490710" h="3848735">
                  <a:moveTo>
                    <a:pt x="9490367" y="3848493"/>
                  </a:moveTo>
                  <a:lnTo>
                    <a:pt x="0" y="3848493"/>
                  </a:lnTo>
                  <a:lnTo>
                    <a:pt x="0" y="0"/>
                  </a:lnTo>
                  <a:lnTo>
                    <a:pt x="9490367" y="0"/>
                  </a:lnTo>
                  <a:lnTo>
                    <a:pt x="9490367" y="3848493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1424" y="770737"/>
              <a:ext cx="5031974" cy="601503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8803" y="844934"/>
            <a:ext cx="2983865" cy="759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635" dirty="0"/>
              <a:t>TABLE</a:t>
            </a:r>
            <a:r>
              <a:rPr spc="-254" dirty="0"/>
              <a:t> </a:t>
            </a:r>
            <a:r>
              <a:rPr spc="685" dirty="0"/>
              <a:t>OF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8803" y="1440868"/>
            <a:ext cx="3310254" cy="759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00" b="1" i="1" spc="540" dirty="0">
                <a:solidFill>
                  <a:srgbClr val="253F6A"/>
                </a:solidFill>
                <a:latin typeface="Calibri"/>
                <a:cs typeface="Calibri"/>
              </a:rPr>
              <a:t>CONTENTS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7140" y="2790926"/>
            <a:ext cx="9187180" cy="3390265"/>
          </a:xfrm>
          <a:custGeom>
            <a:avLst/>
            <a:gdLst/>
            <a:ahLst/>
            <a:cxnLst/>
            <a:rect l="l" t="t" r="r" b="b"/>
            <a:pathLst>
              <a:path w="9187180" h="3390265">
                <a:moveTo>
                  <a:pt x="61264" y="2913608"/>
                </a:moveTo>
                <a:lnTo>
                  <a:pt x="34620" y="2885186"/>
                </a:lnTo>
                <a:lnTo>
                  <a:pt x="32639" y="2884982"/>
                </a:lnTo>
                <a:lnTo>
                  <a:pt x="28625" y="2884982"/>
                </a:lnTo>
                <a:lnTo>
                  <a:pt x="8978" y="2893961"/>
                </a:lnTo>
                <a:lnTo>
                  <a:pt x="7531" y="2895396"/>
                </a:lnTo>
                <a:lnTo>
                  <a:pt x="6248" y="2896933"/>
                </a:lnTo>
                <a:lnTo>
                  <a:pt x="5156" y="2898622"/>
                </a:lnTo>
                <a:lnTo>
                  <a:pt x="4013" y="2900261"/>
                </a:lnTo>
                <a:lnTo>
                  <a:pt x="0" y="2913608"/>
                </a:lnTo>
                <a:lnTo>
                  <a:pt x="0" y="2917621"/>
                </a:lnTo>
                <a:lnTo>
                  <a:pt x="190" y="2919603"/>
                </a:lnTo>
                <a:lnTo>
                  <a:pt x="990" y="2923578"/>
                </a:lnTo>
                <a:lnTo>
                  <a:pt x="1536" y="2925508"/>
                </a:lnTo>
                <a:lnTo>
                  <a:pt x="2324" y="2927350"/>
                </a:lnTo>
                <a:lnTo>
                  <a:pt x="3073" y="2929178"/>
                </a:lnTo>
                <a:lnTo>
                  <a:pt x="4013" y="2930969"/>
                </a:lnTo>
                <a:lnTo>
                  <a:pt x="6248" y="2934297"/>
                </a:lnTo>
                <a:lnTo>
                  <a:pt x="7531" y="2935884"/>
                </a:lnTo>
                <a:lnTo>
                  <a:pt x="8978" y="2937268"/>
                </a:lnTo>
                <a:lnTo>
                  <a:pt x="10363" y="2938703"/>
                </a:lnTo>
                <a:lnTo>
                  <a:pt x="11950" y="2939999"/>
                </a:lnTo>
                <a:lnTo>
                  <a:pt x="15278" y="2942234"/>
                </a:lnTo>
                <a:lnTo>
                  <a:pt x="17056" y="2943174"/>
                </a:lnTo>
                <a:lnTo>
                  <a:pt x="18897" y="2943910"/>
                </a:lnTo>
                <a:lnTo>
                  <a:pt x="20726" y="2944711"/>
                </a:lnTo>
                <a:lnTo>
                  <a:pt x="22669" y="2945257"/>
                </a:lnTo>
                <a:lnTo>
                  <a:pt x="26631" y="2946044"/>
                </a:lnTo>
                <a:lnTo>
                  <a:pt x="28625" y="2946247"/>
                </a:lnTo>
                <a:lnTo>
                  <a:pt x="32639" y="2946247"/>
                </a:lnTo>
                <a:lnTo>
                  <a:pt x="34620" y="2946044"/>
                </a:lnTo>
                <a:lnTo>
                  <a:pt x="38595" y="2945257"/>
                </a:lnTo>
                <a:lnTo>
                  <a:pt x="40474" y="2944711"/>
                </a:lnTo>
                <a:lnTo>
                  <a:pt x="42367" y="2943910"/>
                </a:lnTo>
                <a:lnTo>
                  <a:pt x="44196" y="2943174"/>
                </a:lnTo>
                <a:lnTo>
                  <a:pt x="45986" y="2942234"/>
                </a:lnTo>
                <a:lnTo>
                  <a:pt x="47625" y="2941091"/>
                </a:lnTo>
                <a:lnTo>
                  <a:pt x="49301" y="2939999"/>
                </a:lnTo>
                <a:lnTo>
                  <a:pt x="50850" y="2938703"/>
                </a:lnTo>
                <a:lnTo>
                  <a:pt x="52285" y="2937268"/>
                </a:lnTo>
                <a:lnTo>
                  <a:pt x="53721" y="2935884"/>
                </a:lnTo>
                <a:lnTo>
                  <a:pt x="61264" y="2917621"/>
                </a:lnTo>
                <a:lnTo>
                  <a:pt x="61264" y="2913608"/>
                </a:lnTo>
                <a:close/>
              </a:path>
              <a:path w="9187180" h="3390265">
                <a:moveTo>
                  <a:pt x="61264" y="2501455"/>
                </a:moveTo>
                <a:lnTo>
                  <a:pt x="47625" y="2478036"/>
                </a:lnTo>
                <a:lnTo>
                  <a:pt x="45986" y="2476893"/>
                </a:lnTo>
                <a:lnTo>
                  <a:pt x="32639" y="2472880"/>
                </a:lnTo>
                <a:lnTo>
                  <a:pt x="28625" y="2472880"/>
                </a:lnTo>
                <a:lnTo>
                  <a:pt x="26631" y="2473020"/>
                </a:lnTo>
                <a:lnTo>
                  <a:pt x="22669" y="2473820"/>
                </a:lnTo>
                <a:lnTo>
                  <a:pt x="20726" y="2474417"/>
                </a:lnTo>
                <a:lnTo>
                  <a:pt x="18897" y="2475204"/>
                </a:lnTo>
                <a:lnTo>
                  <a:pt x="17056" y="2475954"/>
                </a:lnTo>
                <a:lnTo>
                  <a:pt x="5156" y="2486469"/>
                </a:lnTo>
                <a:lnTo>
                  <a:pt x="4013" y="2488158"/>
                </a:lnTo>
                <a:lnTo>
                  <a:pt x="3073" y="2489885"/>
                </a:lnTo>
                <a:lnTo>
                  <a:pt x="2324" y="2491778"/>
                </a:lnTo>
                <a:lnTo>
                  <a:pt x="1536" y="2493607"/>
                </a:lnTo>
                <a:lnTo>
                  <a:pt x="990" y="2495550"/>
                </a:lnTo>
                <a:lnTo>
                  <a:pt x="190" y="2499461"/>
                </a:lnTo>
                <a:lnTo>
                  <a:pt x="0" y="2501455"/>
                </a:lnTo>
                <a:lnTo>
                  <a:pt x="0" y="2505519"/>
                </a:lnTo>
                <a:lnTo>
                  <a:pt x="190" y="2507500"/>
                </a:lnTo>
                <a:lnTo>
                  <a:pt x="990" y="2511425"/>
                </a:lnTo>
                <a:lnTo>
                  <a:pt x="1536" y="2513355"/>
                </a:lnTo>
                <a:lnTo>
                  <a:pt x="2324" y="2515197"/>
                </a:lnTo>
                <a:lnTo>
                  <a:pt x="3073" y="2517076"/>
                </a:lnTo>
                <a:lnTo>
                  <a:pt x="4013" y="2518816"/>
                </a:lnTo>
                <a:lnTo>
                  <a:pt x="5156" y="2520505"/>
                </a:lnTo>
                <a:lnTo>
                  <a:pt x="6248" y="2522182"/>
                </a:lnTo>
                <a:lnTo>
                  <a:pt x="18897" y="2531757"/>
                </a:lnTo>
                <a:lnTo>
                  <a:pt x="20726" y="2532557"/>
                </a:lnTo>
                <a:lnTo>
                  <a:pt x="22669" y="2533154"/>
                </a:lnTo>
                <a:lnTo>
                  <a:pt x="24650" y="2533548"/>
                </a:lnTo>
                <a:lnTo>
                  <a:pt x="26631" y="2533891"/>
                </a:lnTo>
                <a:lnTo>
                  <a:pt x="28625" y="2534094"/>
                </a:lnTo>
                <a:lnTo>
                  <a:pt x="32639" y="2534094"/>
                </a:lnTo>
                <a:lnTo>
                  <a:pt x="42367" y="2531757"/>
                </a:lnTo>
                <a:lnTo>
                  <a:pt x="44196" y="2531021"/>
                </a:lnTo>
                <a:lnTo>
                  <a:pt x="45986" y="2530081"/>
                </a:lnTo>
                <a:lnTo>
                  <a:pt x="47625" y="2528938"/>
                </a:lnTo>
                <a:lnTo>
                  <a:pt x="49301" y="2527846"/>
                </a:lnTo>
                <a:lnTo>
                  <a:pt x="61264" y="2505519"/>
                </a:lnTo>
                <a:lnTo>
                  <a:pt x="61264" y="2501455"/>
                </a:lnTo>
                <a:close/>
              </a:path>
              <a:path w="9187180" h="3390265">
                <a:moveTo>
                  <a:pt x="61264" y="2089340"/>
                </a:moveTo>
                <a:lnTo>
                  <a:pt x="52285" y="2069706"/>
                </a:lnTo>
                <a:lnTo>
                  <a:pt x="50850" y="2068258"/>
                </a:lnTo>
                <a:lnTo>
                  <a:pt x="49301" y="2066975"/>
                </a:lnTo>
                <a:lnTo>
                  <a:pt x="47625" y="2065883"/>
                </a:lnTo>
                <a:lnTo>
                  <a:pt x="45986" y="2064740"/>
                </a:lnTo>
                <a:lnTo>
                  <a:pt x="32639" y="2060727"/>
                </a:lnTo>
                <a:lnTo>
                  <a:pt x="28625" y="2060727"/>
                </a:lnTo>
                <a:lnTo>
                  <a:pt x="26631" y="2060917"/>
                </a:lnTo>
                <a:lnTo>
                  <a:pt x="22669" y="2061718"/>
                </a:lnTo>
                <a:lnTo>
                  <a:pt x="20726" y="2062264"/>
                </a:lnTo>
                <a:lnTo>
                  <a:pt x="18897" y="2063051"/>
                </a:lnTo>
                <a:lnTo>
                  <a:pt x="17056" y="2063800"/>
                </a:lnTo>
                <a:lnTo>
                  <a:pt x="15278" y="2064740"/>
                </a:lnTo>
                <a:lnTo>
                  <a:pt x="11950" y="2066975"/>
                </a:lnTo>
                <a:lnTo>
                  <a:pt x="10363" y="2068258"/>
                </a:lnTo>
                <a:lnTo>
                  <a:pt x="8978" y="2069706"/>
                </a:lnTo>
                <a:lnTo>
                  <a:pt x="7531" y="2071090"/>
                </a:lnTo>
                <a:lnTo>
                  <a:pt x="6248" y="2072627"/>
                </a:lnTo>
                <a:lnTo>
                  <a:pt x="5156" y="2074316"/>
                </a:lnTo>
                <a:lnTo>
                  <a:pt x="4013" y="2076005"/>
                </a:lnTo>
                <a:lnTo>
                  <a:pt x="3073" y="2077732"/>
                </a:lnTo>
                <a:lnTo>
                  <a:pt x="2324" y="2079625"/>
                </a:lnTo>
                <a:lnTo>
                  <a:pt x="1536" y="2081453"/>
                </a:lnTo>
                <a:lnTo>
                  <a:pt x="990" y="2083396"/>
                </a:lnTo>
                <a:lnTo>
                  <a:pt x="190" y="2087359"/>
                </a:lnTo>
                <a:lnTo>
                  <a:pt x="0" y="2089340"/>
                </a:lnTo>
                <a:lnTo>
                  <a:pt x="0" y="2093366"/>
                </a:lnTo>
                <a:lnTo>
                  <a:pt x="5156" y="2108352"/>
                </a:lnTo>
                <a:lnTo>
                  <a:pt x="6248" y="2110028"/>
                </a:lnTo>
                <a:lnTo>
                  <a:pt x="7531" y="2111565"/>
                </a:lnTo>
                <a:lnTo>
                  <a:pt x="8978" y="2113013"/>
                </a:lnTo>
                <a:lnTo>
                  <a:pt x="10363" y="2114448"/>
                </a:lnTo>
                <a:lnTo>
                  <a:pt x="28625" y="2121992"/>
                </a:lnTo>
                <a:lnTo>
                  <a:pt x="32639" y="2121992"/>
                </a:lnTo>
                <a:lnTo>
                  <a:pt x="61061" y="2095347"/>
                </a:lnTo>
                <a:lnTo>
                  <a:pt x="61264" y="2093366"/>
                </a:lnTo>
                <a:lnTo>
                  <a:pt x="61264" y="2089340"/>
                </a:lnTo>
                <a:close/>
              </a:path>
              <a:path w="9187180" h="3390265">
                <a:moveTo>
                  <a:pt x="61264" y="1677187"/>
                </a:moveTo>
                <a:lnTo>
                  <a:pt x="34620" y="1648764"/>
                </a:lnTo>
                <a:lnTo>
                  <a:pt x="32639" y="1648561"/>
                </a:lnTo>
                <a:lnTo>
                  <a:pt x="28625" y="1648561"/>
                </a:lnTo>
                <a:lnTo>
                  <a:pt x="8978" y="1657540"/>
                </a:lnTo>
                <a:lnTo>
                  <a:pt x="7531" y="1658988"/>
                </a:lnTo>
                <a:lnTo>
                  <a:pt x="0" y="1677187"/>
                </a:lnTo>
                <a:lnTo>
                  <a:pt x="0" y="1681213"/>
                </a:lnTo>
                <a:lnTo>
                  <a:pt x="8978" y="1700860"/>
                </a:lnTo>
                <a:lnTo>
                  <a:pt x="10363" y="1702295"/>
                </a:lnTo>
                <a:lnTo>
                  <a:pt x="28625" y="1709839"/>
                </a:lnTo>
                <a:lnTo>
                  <a:pt x="32639" y="1709839"/>
                </a:lnTo>
                <a:lnTo>
                  <a:pt x="61061" y="1683194"/>
                </a:lnTo>
                <a:lnTo>
                  <a:pt x="61264" y="1681213"/>
                </a:lnTo>
                <a:lnTo>
                  <a:pt x="61264" y="1677187"/>
                </a:lnTo>
                <a:close/>
              </a:path>
              <a:path w="9187180" h="3390265">
                <a:moveTo>
                  <a:pt x="61264" y="1265034"/>
                </a:moveTo>
                <a:lnTo>
                  <a:pt x="34620" y="1236611"/>
                </a:lnTo>
                <a:lnTo>
                  <a:pt x="32639" y="1236408"/>
                </a:lnTo>
                <a:lnTo>
                  <a:pt x="28625" y="1236408"/>
                </a:lnTo>
                <a:lnTo>
                  <a:pt x="8978" y="1245387"/>
                </a:lnTo>
                <a:lnTo>
                  <a:pt x="7531" y="1246835"/>
                </a:lnTo>
                <a:lnTo>
                  <a:pt x="6248" y="1248371"/>
                </a:lnTo>
                <a:lnTo>
                  <a:pt x="5156" y="1250061"/>
                </a:lnTo>
                <a:lnTo>
                  <a:pt x="4013" y="1251686"/>
                </a:lnTo>
                <a:lnTo>
                  <a:pt x="0" y="1265034"/>
                </a:lnTo>
                <a:lnTo>
                  <a:pt x="0" y="1269060"/>
                </a:lnTo>
                <a:lnTo>
                  <a:pt x="190" y="1271041"/>
                </a:lnTo>
                <a:lnTo>
                  <a:pt x="990" y="1275003"/>
                </a:lnTo>
                <a:lnTo>
                  <a:pt x="1536" y="1276946"/>
                </a:lnTo>
                <a:lnTo>
                  <a:pt x="2324" y="1278775"/>
                </a:lnTo>
                <a:lnTo>
                  <a:pt x="3073" y="1280668"/>
                </a:lnTo>
                <a:lnTo>
                  <a:pt x="4013" y="1282395"/>
                </a:lnTo>
                <a:lnTo>
                  <a:pt x="5156" y="1284084"/>
                </a:lnTo>
                <a:lnTo>
                  <a:pt x="6248" y="1285773"/>
                </a:lnTo>
                <a:lnTo>
                  <a:pt x="7531" y="1287310"/>
                </a:lnTo>
                <a:lnTo>
                  <a:pt x="8978" y="1288694"/>
                </a:lnTo>
                <a:lnTo>
                  <a:pt x="10363" y="1290142"/>
                </a:lnTo>
                <a:lnTo>
                  <a:pt x="11950" y="1291424"/>
                </a:lnTo>
                <a:lnTo>
                  <a:pt x="15278" y="1293660"/>
                </a:lnTo>
                <a:lnTo>
                  <a:pt x="17056" y="1294599"/>
                </a:lnTo>
                <a:lnTo>
                  <a:pt x="18897" y="1295349"/>
                </a:lnTo>
                <a:lnTo>
                  <a:pt x="20726" y="1296136"/>
                </a:lnTo>
                <a:lnTo>
                  <a:pt x="22669" y="1296682"/>
                </a:lnTo>
                <a:lnTo>
                  <a:pt x="26631" y="1297482"/>
                </a:lnTo>
                <a:lnTo>
                  <a:pt x="28625" y="1297686"/>
                </a:lnTo>
                <a:lnTo>
                  <a:pt x="32639" y="1297686"/>
                </a:lnTo>
                <a:lnTo>
                  <a:pt x="47625" y="1292517"/>
                </a:lnTo>
                <a:lnTo>
                  <a:pt x="49301" y="1291424"/>
                </a:lnTo>
                <a:lnTo>
                  <a:pt x="50850" y="1290142"/>
                </a:lnTo>
                <a:lnTo>
                  <a:pt x="52285" y="1288694"/>
                </a:lnTo>
                <a:lnTo>
                  <a:pt x="53721" y="1287310"/>
                </a:lnTo>
                <a:lnTo>
                  <a:pt x="61264" y="1269060"/>
                </a:lnTo>
                <a:lnTo>
                  <a:pt x="61264" y="1265034"/>
                </a:lnTo>
                <a:close/>
              </a:path>
              <a:path w="9187180" h="3390265">
                <a:moveTo>
                  <a:pt x="61264" y="852881"/>
                </a:moveTo>
                <a:lnTo>
                  <a:pt x="47625" y="829462"/>
                </a:lnTo>
                <a:lnTo>
                  <a:pt x="45986" y="828319"/>
                </a:lnTo>
                <a:lnTo>
                  <a:pt x="44196" y="827379"/>
                </a:lnTo>
                <a:lnTo>
                  <a:pt x="42367" y="826643"/>
                </a:lnTo>
                <a:lnTo>
                  <a:pt x="40474" y="825842"/>
                </a:lnTo>
                <a:lnTo>
                  <a:pt x="38595" y="825246"/>
                </a:lnTo>
                <a:lnTo>
                  <a:pt x="36601" y="824852"/>
                </a:lnTo>
                <a:lnTo>
                  <a:pt x="34620" y="824509"/>
                </a:lnTo>
                <a:lnTo>
                  <a:pt x="32639" y="824306"/>
                </a:lnTo>
                <a:lnTo>
                  <a:pt x="28625" y="824306"/>
                </a:lnTo>
                <a:lnTo>
                  <a:pt x="18897" y="826643"/>
                </a:lnTo>
                <a:lnTo>
                  <a:pt x="17056" y="827379"/>
                </a:lnTo>
                <a:lnTo>
                  <a:pt x="5156" y="837895"/>
                </a:lnTo>
                <a:lnTo>
                  <a:pt x="4013" y="839584"/>
                </a:lnTo>
                <a:lnTo>
                  <a:pt x="3073" y="841324"/>
                </a:lnTo>
                <a:lnTo>
                  <a:pt x="2324" y="843203"/>
                </a:lnTo>
                <a:lnTo>
                  <a:pt x="1536" y="845045"/>
                </a:lnTo>
                <a:lnTo>
                  <a:pt x="990" y="846975"/>
                </a:lnTo>
                <a:lnTo>
                  <a:pt x="190" y="850900"/>
                </a:lnTo>
                <a:lnTo>
                  <a:pt x="0" y="852881"/>
                </a:lnTo>
                <a:lnTo>
                  <a:pt x="0" y="856945"/>
                </a:lnTo>
                <a:lnTo>
                  <a:pt x="190" y="858939"/>
                </a:lnTo>
                <a:lnTo>
                  <a:pt x="990" y="862850"/>
                </a:lnTo>
                <a:lnTo>
                  <a:pt x="1536" y="864793"/>
                </a:lnTo>
                <a:lnTo>
                  <a:pt x="2324" y="866622"/>
                </a:lnTo>
                <a:lnTo>
                  <a:pt x="3073" y="868514"/>
                </a:lnTo>
                <a:lnTo>
                  <a:pt x="4013" y="870242"/>
                </a:lnTo>
                <a:lnTo>
                  <a:pt x="5156" y="871931"/>
                </a:lnTo>
                <a:lnTo>
                  <a:pt x="6248" y="873620"/>
                </a:lnTo>
                <a:lnTo>
                  <a:pt x="28625" y="885571"/>
                </a:lnTo>
                <a:lnTo>
                  <a:pt x="32639" y="885571"/>
                </a:lnTo>
                <a:lnTo>
                  <a:pt x="47625" y="880364"/>
                </a:lnTo>
                <a:lnTo>
                  <a:pt x="49301" y="879271"/>
                </a:lnTo>
                <a:lnTo>
                  <a:pt x="61264" y="856945"/>
                </a:lnTo>
                <a:lnTo>
                  <a:pt x="61264" y="852881"/>
                </a:lnTo>
                <a:close/>
              </a:path>
              <a:path w="9187180" h="3390265">
                <a:moveTo>
                  <a:pt x="61264" y="440778"/>
                </a:moveTo>
                <a:lnTo>
                  <a:pt x="52285" y="421132"/>
                </a:lnTo>
                <a:lnTo>
                  <a:pt x="50850" y="419696"/>
                </a:lnTo>
                <a:lnTo>
                  <a:pt x="49301" y="418401"/>
                </a:lnTo>
                <a:lnTo>
                  <a:pt x="47625" y="417309"/>
                </a:lnTo>
                <a:lnTo>
                  <a:pt x="45986" y="416166"/>
                </a:lnTo>
                <a:lnTo>
                  <a:pt x="44196" y="415226"/>
                </a:lnTo>
                <a:lnTo>
                  <a:pt x="42367" y="414489"/>
                </a:lnTo>
                <a:lnTo>
                  <a:pt x="40474" y="413689"/>
                </a:lnTo>
                <a:lnTo>
                  <a:pt x="38595" y="413143"/>
                </a:lnTo>
                <a:lnTo>
                  <a:pt x="34620" y="412356"/>
                </a:lnTo>
                <a:lnTo>
                  <a:pt x="32639" y="412153"/>
                </a:lnTo>
                <a:lnTo>
                  <a:pt x="28625" y="412153"/>
                </a:lnTo>
                <a:lnTo>
                  <a:pt x="26631" y="412356"/>
                </a:lnTo>
                <a:lnTo>
                  <a:pt x="22669" y="413143"/>
                </a:lnTo>
                <a:lnTo>
                  <a:pt x="20726" y="413689"/>
                </a:lnTo>
                <a:lnTo>
                  <a:pt x="18897" y="414489"/>
                </a:lnTo>
                <a:lnTo>
                  <a:pt x="17056" y="415226"/>
                </a:lnTo>
                <a:lnTo>
                  <a:pt x="15278" y="416166"/>
                </a:lnTo>
                <a:lnTo>
                  <a:pt x="11950" y="418401"/>
                </a:lnTo>
                <a:lnTo>
                  <a:pt x="10363" y="419696"/>
                </a:lnTo>
                <a:lnTo>
                  <a:pt x="8978" y="421132"/>
                </a:lnTo>
                <a:lnTo>
                  <a:pt x="7531" y="422516"/>
                </a:lnTo>
                <a:lnTo>
                  <a:pt x="6248" y="424103"/>
                </a:lnTo>
                <a:lnTo>
                  <a:pt x="4013" y="427431"/>
                </a:lnTo>
                <a:lnTo>
                  <a:pt x="3073" y="429221"/>
                </a:lnTo>
                <a:lnTo>
                  <a:pt x="2324" y="431050"/>
                </a:lnTo>
                <a:lnTo>
                  <a:pt x="1536" y="432892"/>
                </a:lnTo>
                <a:lnTo>
                  <a:pt x="990" y="434822"/>
                </a:lnTo>
                <a:lnTo>
                  <a:pt x="190" y="438797"/>
                </a:lnTo>
                <a:lnTo>
                  <a:pt x="0" y="440778"/>
                </a:lnTo>
                <a:lnTo>
                  <a:pt x="0" y="444792"/>
                </a:lnTo>
                <a:lnTo>
                  <a:pt x="5156" y="459778"/>
                </a:lnTo>
                <a:lnTo>
                  <a:pt x="6248" y="461467"/>
                </a:lnTo>
                <a:lnTo>
                  <a:pt x="7531" y="463003"/>
                </a:lnTo>
                <a:lnTo>
                  <a:pt x="8978" y="464439"/>
                </a:lnTo>
                <a:lnTo>
                  <a:pt x="10363" y="465874"/>
                </a:lnTo>
                <a:lnTo>
                  <a:pt x="28625" y="473417"/>
                </a:lnTo>
                <a:lnTo>
                  <a:pt x="32639" y="473417"/>
                </a:lnTo>
                <a:lnTo>
                  <a:pt x="61061" y="446786"/>
                </a:lnTo>
                <a:lnTo>
                  <a:pt x="61264" y="444792"/>
                </a:lnTo>
                <a:lnTo>
                  <a:pt x="61264" y="440778"/>
                </a:lnTo>
                <a:close/>
              </a:path>
              <a:path w="9187180" h="3390265">
                <a:moveTo>
                  <a:pt x="61264" y="28625"/>
                </a:moveTo>
                <a:lnTo>
                  <a:pt x="34620" y="190"/>
                </a:lnTo>
                <a:lnTo>
                  <a:pt x="32639" y="0"/>
                </a:lnTo>
                <a:lnTo>
                  <a:pt x="28625" y="0"/>
                </a:lnTo>
                <a:lnTo>
                  <a:pt x="8978" y="8978"/>
                </a:lnTo>
                <a:lnTo>
                  <a:pt x="7531" y="10414"/>
                </a:lnTo>
                <a:lnTo>
                  <a:pt x="6248" y="11950"/>
                </a:lnTo>
                <a:lnTo>
                  <a:pt x="5156" y="13639"/>
                </a:lnTo>
                <a:lnTo>
                  <a:pt x="4013" y="15278"/>
                </a:lnTo>
                <a:lnTo>
                  <a:pt x="0" y="28625"/>
                </a:lnTo>
                <a:lnTo>
                  <a:pt x="0" y="32639"/>
                </a:lnTo>
                <a:lnTo>
                  <a:pt x="8978" y="52285"/>
                </a:lnTo>
                <a:lnTo>
                  <a:pt x="10363" y="53721"/>
                </a:lnTo>
                <a:lnTo>
                  <a:pt x="18897" y="58928"/>
                </a:lnTo>
                <a:lnTo>
                  <a:pt x="20726" y="59728"/>
                </a:lnTo>
                <a:lnTo>
                  <a:pt x="22669" y="60274"/>
                </a:lnTo>
                <a:lnTo>
                  <a:pt x="26631" y="61061"/>
                </a:lnTo>
                <a:lnTo>
                  <a:pt x="28625" y="61264"/>
                </a:lnTo>
                <a:lnTo>
                  <a:pt x="32639" y="61264"/>
                </a:lnTo>
                <a:lnTo>
                  <a:pt x="34620" y="61061"/>
                </a:lnTo>
                <a:lnTo>
                  <a:pt x="38595" y="60274"/>
                </a:lnTo>
                <a:lnTo>
                  <a:pt x="40474" y="59728"/>
                </a:lnTo>
                <a:lnTo>
                  <a:pt x="42367" y="58928"/>
                </a:lnTo>
                <a:lnTo>
                  <a:pt x="44196" y="58191"/>
                </a:lnTo>
                <a:lnTo>
                  <a:pt x="45986" y="57251"/>
                </a:lnTo>
                <a:lnTo>
                  <a:pt x="49301" y="54965"/>
                </a:lnTo>
                <a:lnTo>
                  <a:pt x="50850" y="53721"/>
                </a:lnTo>
                <a:lnTo>
                  <a:pt x="52285" y="52285"/>
                </a:lnTo>
                <a:lnTo>
                  <a:pt x="53721" y="50901"/>
                </a:lnTo>
                <a:lnTo>
                  <a:pt x="61264" y="32639"/>
                </a:lnTo>
                <a:lnTo>
                  <a:pt x="61264" y="28625"/>
                </a:lnTo>
                <a:close/>
              </a:path>
              <a:path w="9187180" h="3390265">
                <a:moveTo>
                  <a:pt x="8331098" y="3303384"/>
                </a:moveTo>
                <a:lnTo>
                  <a:pt x="8324316" y="3269805"/>
                </a:lnTo>
                <a:lnTo>
                  <a:pt x="8310308" y="3249015"/>
                </a:lnTo>
                <a:lnTo>
                  <a:pt x="8305838" y="3242373"/>
                </a:lnTo>
                <a:lnTo>
                  <a:pt x="8299196" y="3237890"/>
                </a:lnTo>
                <a:lnTo>
                  <a:pt x="8299196" y="3303384"/>
                </a:lnTo>
                <a:lnTo>
                  <a:pt x="8294916" y="3324529"/>
                </a:lnTo>
                <a:lnTo>
                  <a:pt x="8283283" y="3341789"/>
                </a:lnTo>
                <a:lnTo>
                  <a:pt x="8266036" y="3353447"/>
                </a:lnTo>
                <a:lnTo>
                  <a:pt x="8244980" y="3357715"/>
                </a:lnTo>
                <a:lnTo>
                  <a:pt x="8223872" y="3353447"/>
                </a:lnTo>
                <a:lnTo>
                  <a:pt x="8206613" y="3341789"/>
                </a:lnTo>
                <a:lnTo>
                  <a:pt x="8194967" y="3324529"/>
                </a:lnTo>
                <a:lnTo>
                  <a:pt x="8190700" y="3303384"/>
                </a:lnTo>
                <a:lnTo>
                  <a:pt x="8194967" y="3282251"/>
                </a:lnTo>
                <a:lnTo>
                  <a:pt x="8206613" y="3264966"/>
                </a:lnTo>
                <a:lnTo>
                  <a:pt x="8223872" y="3253308"/>
                </a:lnTo>
                <a:lnTo>
                  <a:pt x="8244980" y="3249015"/>
                </a:lnTo>
                <a:lnTo>
                  <a:pt x="8266036" y="3253308"/>
                </a:lnTo>
                <a:lnTo>
                  <a:pt x="8283283" y="3264966"/>
                </a:lnTo>
                <a:lnTo>
                  <a:pt x="8294916" y="3282251"/>
                </a:lnTo>
                <a:lnTo>
                  <a:pt x="8299196" y="3303384"/>
                </a:lnTo>
                <a:lnTo>
                  <a:pt x="8299196" y="3237890"/>
                </a:lnTo>
                <a:lnTo>
                  <a:pt x="8278457" y="3223857"/>
                </a:lnTo>
                <a:lnTo>
                  <a:pt x="8244980" y="3217062"/>
                </a:lnTo>
                <a:lnTo>
                  <a:pt x="8211452" y="3223857"/>
                </a:lnTo>
                <a:lnTo>
                  <a:pt x="8184058" y="3242373"/>
                </a:lnTo>
                <a:lnTo>
                  <a:pt x="8165566" y="3269805"/>
                </a:lnTo>
                <a:lnTo>
                  <a:pt x="8158797" y="3303384"/>
                </a:lnTo>
                <a:lnTo>
                  <a:pt x="8165566" y="3336950"/>
                </a:lnTo>
                <a:lnTo>
                  <a:pt x="8184058" y="3364395"/>
                </a:lnTo>
                <a:lnTo>
                  <a:pt x="8211452" y="3382911"/>
                </a:lnTo>
                <a:lnTo>
                  <a:pt x="8244980" y="3389706"/>
                </a:lnTo>
                <a:lnTo>
                  <a:pt x="8278457" y="3382911"/>
                </a:lnTo>
                <a:lnTo>
                  <a:pt x="8305838" y="3364395"/>
                </a:lnTo>
                <a:lnTo>
                  <a:pt x="8310321" y="3357715"/>
                </a:lnTo>
                <a:lnTo>
                  <a:pt x="8324316" y="3336950"/>
                </a:lnTo>
                <a:lnTo>
                  <a:pt x="8331098" y="3303384"/>
                </a:lnTo>
                <a:close/>
              </a:path>
              <a:path w="9187180" h="3390265">
                <a:moveTo>
                  <a:pt x="8616404" y="3303384"/>
                </a:moveTo>
                <a:lnTo>
                  <a:pt x="8609622" y="3269805"/>
                </a:lnTo>
                <a:lnTo>
                  <a:pt x="8595614" y="3249015"/>
                </a:lnTo>
                <a:lnTo>
                  <a:pt x="8591131" y="3242373"/>
                </a:lnTo>
                <a:lnTo>
                  <a:pt x="8584451" y="3237865"/>
                </a:lnTo>
                <a:lnTo>
                  <a:pt x="8584451" y="3303384"/>
                </a:lnTo>
                <a:lnTo>
                  <a:pt x="8580183" y="3324529"/>
                </a:lnTo>
                <a:lnTo>
                  <a:pt x="8568550" y="3341789"/>
                </a:lnTo>
                <a:lnTo>
                  <a:pt x="8551316" y="3353447"/>
                </a:lnTo>
                <a:lnTo>
                  <a:pt x="8530222" y="3357715"/>
                </a:lnTo>
                <a:lnTo>
                  <a:pt x="8509127" y="3353447"/>
                </a:lnTo>
                <a:lnTo>
                  <a:pt x="8491893" y="3341789"/>
                </a:lnTo>
                <a:lnTo>
                  <a:pt x="8480260" y="3324529"/>
                </a:lnTo>
                <a:lnTo>
                  <a:pt x="8476005" y="3303384"/>
                </a:lnTo>
                <a:lnTo>
                  <a:pt x="8480260" y="3282251"/>
                </a:lnTo>
                <a:lnTo>
                  <a:pt x="8491893" y="3264966"/>
                </a:lnTo>
                <a:lnTo>
                  <a:pt x="8509127" y="3253308"/>
                </a:lnTo>
                <a:lnTo>
                  <a:pt x="8530222" y="3249015"/>
                </a:lnTo>
                <a:lnTo>
                  <a:pt x="8551316" y="3253308"/>
                </a:lnTo>
                <a:lnTo>
                  <a:pt x="8568550" y="3264966"/>
                </a:lnTo>
                <a:lnTo>
                  <a:pt x="8580183" y="3282251"/>
                </a:lnTo>
                <a:lnTo>
                  <a:pt x="8584451" y="3303384"/>
                </a:lnTo>
                <a:lnTo>
                  <a:pt x="8584451" y="3237865"/>
                </a:lnTo>
                <a:lnTo>
                  <a:pt x="8563737" y="3223857"/>
                </a:lnTo>
                <a:lnTo>
                  <a:pt x="8530222" y="3217062"/>
                </a:lnTo>
                <a:lnTo>
                  <a:pt x="8496706" y="3223857"/>
                </a:lnTo>
                <a:lnTo>
                  <a:pt x="8469312" y="3242373"/>
                </a:lnTo>
                <a:lnTo>
                  <a:pt x="8450821" y="3269805"/>
                </a:lnTo>
                <a:lnTo>
                  <a:pt x="8444052" y="3303384"/>
                </a:lnTo>
                <a:lnTo>
                  <a:pt x="8450821" y="3336950"/>
                </a:lnTo>
                <a:lnTo>
                  <a:pt x="8469312" y="3364395"/>
                </a:lnTo>
                <a:lnTo>
                  <a:pt x="8496706" y="3382911"/>
                </a:lnTo>
                <a:lnTo>
                  <a:pt x="8530222" y="3389706"/>
                </a:lnTo>
                <a:lnTo>
                  <a:pt x="8563737" y="3382911"/>
                </a:lnTo>
                <a:lnTo>
                  <a:pt x="8591131" y="3364395"/>
                </a:lnTo>
                <a:lnTo>
                  <a:pt x="8595627" y="3357715"/>
                </a:lnTo>
                <a:lnTo>
                  <a:pt x="8609622" y="3336950"/>
                </a:lnTo>
                <a:lnTo>
                  <a:pt x="8616404" y="3303384"/>
                </a:lnTo>
                <a:close/>
              </a:path>
              <a:path w="9187180" h="3390265">
                <a:moveTo>
                  <a:pt x="8901659" y="3303384"/>
                </a:moveTo>
                <a:lnTo>
                  <a:pt x="8894877" y="3269805"/>
                </a:lnTo>
                <a:lnTo>
                  <a:pt x="8880869" y="3249015"/>
                </a:lnTo>
                <a:lnTo>
                  <a:pt x="8876398" y="3242373"/>
                </a:lnTo>
                <a:lnTo>
                  <a:pt x="8869756" y="3237890"/>
                </a:lnTo>
                <a:lnTo>
                  <a:pt x="8869756" y="3303384"/>
                </a:lnTo>
                <a:lnTo>
                  <a:pt x="8865476" y="3324529"/>
                </a:lnTo>
                <a:lnTo>
                  <a:pt x="8853843" y="3341789"/>
                </a:lnTo>
                <a:lnTo>
                  <a:pt x="8836596" y="3353447"/>
                </a:lnTo>
                <a:lnTo>
                  <a:pt x="8815527" y="3357715"/>
                </a:lnTo>
                <a:lnTo>
                  <a:pt x="8794420" y="3353447"/>
                </a:lnTo>
                <a:lnTo>
                  <a:pt x="8777173" y="3341789"/>
                </a:lnTo>
                <a:lnTo>
                  <a:pt x="8765527" y="3324529"/>
                </a:lnTo>
                <a:lnTo>
                  <a:pt x="8761260" y="3303384"/>
                </a:lnTo>
                <a:lnTo>
                  <a:pt x="8765527" y="3282251"/>
                </a:lnTo>
                <a:lnTo>
                  <a:pt x="8777173" y="3264966"/>
                </a:lnTo>
                <a:lnTo>
                  <a:pt x="8794420" y="3253308"/>
                </a:lnTo>
                <a:lnTo>
                  <a:pt x="8815527" y="3249015"/>
                </a:lnTo>
                <a:lnTo>
                  <a:pt x="8836596" y="3253308"/>
                </a:lnTo>
                <a:lnTo>
                  <a:pt x="8853830" y="3264966"/>
                </a:lnTo>
                <a:lnTo>
                  <a:pt x="8865476" y="3282251"/>
                </a:lnTo>
                <a:lnTo>
                  <a:pt x="8869756" y="3303384"/>
                </a:lnTo>
                <a:lnTo>
                  <a:pt x="8869756" y="3237890"/>
                </a:lnTo>
                <a:lnTo>
                  <a:pt x="8849017" y="3223857"/>
                </a:lnTo>
                <a:lnTo>
                  <a:pt x="8815527" y="3217062"/>
                </a:lnTo>
                <a:lnTo>
                  <a:pt x="8782012" y="3223857"/>
                </a:lnTo>
                <a:lnTo>
                  <a:pt x="8754618" y="3242373"/>
                </a:lnTo>
                <a:lnTo>
                  <a:pt x="8736127" y="3269805"/>
                </a:lnTo>
                <a:lnTo>
                  <a:pt x="8729358" y="3303384"/>
                </a:lnTo>
                <a:lnTo>
                  <a:pt x="8736127" y="3336950"/>
                </a:lnTo>
                <a:lnTo>
                  <a:pt x="8754618" y="3364395"/>
                </a:lnTo>
                <a:lnTo>
                  <a:pt x="8782012" y="3382911"/>
                </a:lnTo>
                <a:lnTo>
                  <a:pt x="8815527" y="3389706"/>
                </a:lnTo>
                <a:lnTo>
                  <a:pt x="8849017" y="3382911"/>
                </a:lnTo>
                <a:lnTo>
                  <a:pt x="8876398" y="3364395"/>
                </a:lnTo>
                <a:lnTo>
                  <a:pt x="8880881" y="3357715"/>
                </a:lnTo>
                <a:lnTo>
                  <a:pt x="8894877" y="3336950"/>
                </a:lnTo>
                <a:lnTo>
                  <a:pt x="8901659" y="3303384"/>
                </a:lnTo>
                <a:close/>
              </a:path>
              <a:path w="9187180" h="3390265">
                <a:moveTo>
                  <a:pt x="9186951" y="3303384"/>
                </a:moveTo>
                <a:lnTo>
                  <a:pt x="9180170" y="3269805"/>
                </a:lnTo>
                <a:lnTo>
                  <a:pt x="9166161" y="3249015"/>
                </a:lnTo>
                <a:lnTo>
                  <a:pt x="9161678" y="3242373"/>
                </a:lnTo>
                <a:lnTo>
                  <a:pt x="9155011" y="3237877"/>
                </a:lnTo>
                <a:lnTo>
                  <a:pt x="9155011" y="3303384"/>
                </a:lnTo>
                <a:lnTo>
                  <a:pt x="9150744" y="3324529"/>
                </a:lnTo>
                <a:lnTo>
                  <a:pt x="9139110" y="3341789"/>
                </a:lnTo>
                <a:lnTo>
                  <a:pt x="9121877" y="3353447"/>
                </a:lnTo>
                <a:lnTo>
                  <a:pt x="9100782" y="3357715"/>
                </a:lnTo>
                <a:lnTo>
                  <a:pt x="9079687" y="3353447"/>
                </a:lnTo>
                <a:lnTo>
                  <a:pt x="9062453" y="3341789"/>
                </a:lnTo>
                <a:lnTo>
                  <a:pt x="9050820" y="3324529"/>
                </a:lnTo>
                <a:lnTo>
                  <a:pt x="9046566" y="3303384"/>
                </a:lnTo>
                <a:lnTo>
                  <a:pt x="9050820" y="3282251"/>
                </a:lnTo>
                <a:lnTo>
                  <a:pt x="9062453" y="3264966"/>
                </a:lnTo>
                <a:lnTo>
                  <a:pt x="9079687" y="3253308"/>
                </a:lnTo>
                <a:lnTo>
                  <a:pt x="9100782" y="3249015"/>
                </a:lnTo>
                <a:lnTo>
                  <a:pt x="9121877" y="3253308"/>
                </a:lnTo>
                <a:lnTo>
                  <a:pt x="9139110" y="3264966"/>
                </a:lnTo>
                <a:lnTo>
                  <a:pt x="9150744" y="3282251"/>
                </a:lnTo>
                <a:lnTo>
                  <a:pt x="9155011" y="3303384"/>
                </a:lnTo>
                <a:lnTo>
                  <a:pt x="9155011" y="3237877"/>
                </a:lnTo>
                <a:lnTo>
                  <a:pt x="9134284" y="3223857"/>
                </a:lnTo>
                <a:lnTo>
                  <a:pt x="9100782" y="3217062"/>
                </a:lnTo>
                <a:lnTo>
                  <a:pt x="9067279" y="3223857"/>
                </a:lnTo>
                <a:lnTo>
                  <a:pt x="9039885" y="3242373"/>
                </a:lnTo>
                <a:lnTo>
                  <a:pt x="9021394" y="3269805"/>
                </a:lnTo>
                <a:lnTo>
                  <a:pt x="9014612" y="3303384"/>
                </a:lnTo>
                <a:lnTo>
                  <a:pt x="9021394" y="3336950"/>
                </a:lnTo>
                <a:lnTo>
                  <a:pt x="9039885" y="3364395"/>
                </a:lnTo>
                <a:lnTo>
                  <a:pt x="9067279" y="3382911"/>
                </a:lnTo>
                <a:lnTo>
                  <a:pt x="9100782" y="3389706"/>
                </a:lnTo>
                <a:lnTo>
                  <a:pt x="9134284" y="3382911"/>
                </a:lnTo>
                <a:lnTo>
                  <a:pt x="9161678" y="3364395"/>
                </a:lnTo>
                <a:lnTo>
                  <a:pt x="9166174" y="3357715"/>
                </a:lnTo>
                <a:lnTo>
                  <a:pt x="9180170" y="3336950"/>
                </a:lnTo>
                <a:lnTo>
                  <a:pt x="9186951" y="3303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8459" y="2681710"/>
            <a:ext cx="2476500" cy="309527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dirty="0">
                <a:solidFill>
                  <a:srgbClr val="FFFFFF"/>
                </a:solidFill>
                <a:latin typeface="Century Gothic"/>
                <a:cs typeface="Century Gothic"/>
              </a:rPr>
              <a:t>About</a:t>
            </a:r>
            <a:r>
              <a:rPr sz="1450" spc="2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spc="160" dirty="0">
                <a:solidFill>
                  <a:srgbClr val="FFFFFF"/>
                </a:solidFill>
                <a:latin typeface="Century Gothic"/>
                <a:cs typeface="Century Gothic"/>
              </a:rPr>
              <a:t>Us</a:t>
            </a:r>
            <a:endParaRPr sz="1450" dirty="0">
              <a:latin typeface="Century Gothic"/>
              <a:cs typeface="Century Gothic"/>
            </a:endParaRPr>
          </a:p>
          <a:p>
            <a:pPr marL="12700" marR="5080">
              <a:lnSpc>
                <a:spcPct val="186500"/>
              </a:lnSpc>
            </a:pPr>
            <a:r>
              <a:rPr sz="1450" spc="65" dirty="0">
                <a:solidFill>
                  <a:srgbClr val="FFFFFF"/>
                </a:solidFill>
                <a:latin typeface="Century Gothic"/>
                <a:cs typeface="Century Gothic"/>
              </a:rPr>
              <a:t>Project</a:t>
            </a:r>
            <a:r>
              <a:rPr sz="145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Century Gothic"/>
                <a:cs typeface="Century Gothic"/>
              </a:rPr>
              <a:t>Overview </a:t>
            </a:r>
            <a:r>
              <a:rPr sz="1450" spc="75" dirty="0">
                <a:solidFill>
                  <a:srgbClr val="FFFFFF"/>
                </a:solidFill>
                <a:latin typeface="Century Gothic"/>
                <a:cs typeface="Century Gothic"/>
              </a:rPr>
              <a:t>Exploratory</a:t>
            </a:r>
            <a:r>
              <a:rPr sz="14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14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spc="65" dirty="0">
                <a:solidFill>
                  <a:srgbClr val="FFFFFF"/>
                </a:solidFill>
                <a:latin typeface="Century Gothic"/>
                <a:cs typeface="Century Gothic"/>
              </a:rPr>
              <a:t>Analysis </a:t>
            </a:r>
            <a:r>
              <a:rPr lang="en-US" sz="1450" spc="65" dirty="0">
                <a:solidFill>
                  <a:srgbClr val="FFFFFF"/>
                </a:solidFill>
                <a:latin typeface="Century Gothic"/>
                <a:cs typeface="Century Gothic"/>
              </a:rPr>
              <a:t>Modelling</a:t>
            </a:r>
            <a:endParaRPr sz="1450" dirty="0">
              <a:latin typeface="Century Gothic"/>
              <a:cs typeface="Century Gothic"/>
            </a:endParaRPr>
          </a:p>
          <a:p>
            <a:pPr marL="12700" marR="408940">
              <a:lnSpc>
                <a:spcPct val="186500"/>
              </a:lnSpc>
            </a:pPr>
            <a:r>
              <a:rPr sz="1450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r>
              <a:rPr sz="1450" spc="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Century Gothic"/>
                <a:cs typeface="Century Gothic"/>
              </a:rPr>
              <a:t>Performance </a:t>
            </a:r>
            <a:r>
              <a:rPr sz="1450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r>
              <a:rPr sz="1450" spc="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spc="55" dirty="0">
                <a:solidFill>
                  <a:srgbClr val="FFFFFF"/>
                </a:solidFill>
                <a:latin typeface="Century Gothic"/>
                <a:cs typeface="Century Gothic"/>
              </a:rPr>
              <a:t>Explanation </a:t>
            </a:r>
            <a:r>
              <a:rPr sz="1450" spc="100" dirty="0">
                <a:solidFill>
                  <a:srgbClr val="FFFFFF"/>
                </a:solidFill>
                <a:latin typeface="Century Gothic"/>
                <a:cs typeface="Century Gothic"/>
              </a:rPr>
              <a:t>Streamlit</a:t>
            </a:r>
            <a:r>
              <a:rPr sz="14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Century Gothic"/>
                <a:cs typeface="Century Gothic"/>
              </a:rPr>
              <a:t>Application </a:t>
            </a:r>
            <a:r>
              <a:rPr sz="1450" spc="40" dirty="0">
                <a:solidFill>
                  <a:srgbClr val="FFFFFF"/>
                </a:solidFill>
                <a:latin typeface="Century Gothic"/>
                <a:cs typeface="Century Gothic"/>
              </a:rPr>
              <a:t>Conclusion</a:t>
            </a:r>
            <a:endParaRPr sz="14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3863" y="4442866"/>
            <a:ext cx="3653790" cy="1431925"/>
          </a:xfrm>
          <a:custGeom>
            <a:avLst/>
            <a:gdLst/>
            <a:ahLst/>
            <a:cxnLst/>
            <a:rect l="l" t="t" r="r" b="b"/>
            <a:pathLst>
              <a:path w="3653790" h="1431925">
                <a:moveTo>
                  <a:pt x="3384054" y="1431378"/>
                </a:moveTo>
                <a:lnTo>
                  <a:pt x="269379" y="1431378"/>
                </a:lnTo>
                <a:lnTo>
                  <a:pt x="221050" y="1427020"/>
                </a:lnTo>
                <a:lnTo>
                  <a:pt x="175525" y="1414459"/>
                </a:lnTo>
                <a:lnTo>
                  <a:pt x="133573" y="1394466"/>
                </a:lnTo>
                <a:lnTo>
                  <a:pt x="95965" y="1367811"/>
                </a:lnTo>
                <a:lnTo>
                  <a:pt x="63469" y="1335267"/>
                </a:lnTo>
                <a:lnTo>
                  <a:pt x="36855" y="1297603"/>
                </a:lnTo>
                <a:lnTo>
                  <a:pt x="16893" y="1255591"/>
                </a:lnTo>
                <a:lnTo>
                  <a:pt x="4351" y="1210001"/>
                </a:lnTo>
                <a:lnTo>
                  <a:pt x="0" y="1161605"/>
                </a:lnTo>
                <a:lnTo>
                  <a:pt x="0" y="269773"/>
                </a:lnTo>
                <a:lnTo>
                  <a:pt x="4351" y="221377"/>
                </a:lnTo>
                <a:lnTo>
                  <a:pt x="16893" y="175787"/>
                </a:lnTo>
                <a:lnTo>
                  <a:pt x="36855" y="133775"/>
                </a:lnTo>
                <a:lnTo>
                  <a:pt x="63469" y="96111"/>
                </a:lnTo>
                <a:lnTo>
                  <a:pt x="95965" y="63567"/>
                </a:lnTo>
                <a:lnTo>
                  <a:pt x="133573" y="36912"/>
                </a:lnTo>
                <a:lnTo>
                  <a:pt x="175525" y="16919"/>
                </a:lnTo>
                <a:lnTo>
                  <a:pt x="221050" y="4358"/>
                </a:lnTo>
                <a:lnTo>
                  <a:pt x="269379" y="0"/>
                </a:lnTo>
                <a:lnTo>
                  <a:pt x="3384054" y="0"/>
                </a:lnTo>
                <a:lnTo>
                  <a:pt x="3432389" y="4358"/>
                </a:lnTo>
                <a:lnTo>
                  <a:pt x="3477920" y="16919"/>
                </a:lnTo>
                <a:lnTo>
                  <a:pt x="3519879" y="36912"/>
                </a:lnTo>
                <a:lnTo>
                  <a:pt x="3557495" y="63567"/>
                </a:lnTo>
                <a:lnTo>
                  <a:pt x="3589998" y="96111"/>
                </a:lnTo>
                <a:lnTo>
                  <a:pt x="3616618" y="133775"/>
                </a:lnTo>
                <a:lnTo>
                  <a:pt x="3636586" y="175787"/>
                </a:lnTo>
                <a:lnTo>
                  <a:pt x="3649132" y="221377"/>
                </a:lnTo>
                <a:lnTo>
                  <a:pt x="3653485" y="269773"/>
                </a:lnTo>
                <a:lnTo>
                  <a:pt x="3653485" y="1161605"/>
                </a:lnTo>
                <a:lnTo>
                  <a:pt x="3649132" y="1210001"/>
                </a:lnTo>
                <a:lnTo>
                  <a:pt x="3636586" y="1255591"/>
                </a:lnTo>
                <a:lnTo>
                  <a:pt x="3616618" y="1297603"/>
                </a:lnTo>
                <a:lnTo>
                  <a:pt x="3589998" y="1335267"/>
                </a:lnTo>
                <a:lnTo>
                  <a:pt x="3557495" y="1367811"/>
                </a:lnTo>
                <a:lnTo>
                  <a:pt x="3519879" y="1394466"/>
                </a:lnTo>
                <a:lnTo>
                  <a:pt x="3477920" y="1414459"/>
                </a:lnTo>
                <a:lnTo>
                  <a:pt x="3432389" y="1427020"/>
                </a:lnTo>
                <a:lnTo>
                  <a:pt x="3384054" y="1431378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6096838" y="4442866"/>
              <a:ext cx="3653790" cy="1431925"/>
            </a:xfrm>
            <a:custGeom>
              <a:avLst/>
              <a:gdLst/>
              <a:ahLst/>
              <a:cxnLst/>
              <a:rect l="l" t="t" r="r" b="b"/>
              <a:pathLst>
                <a:path w="3653790" h="1431925">
                  <a:moveTo>
                    <a:pt x="3384054" y="1431378"/>
                  </a:moveTo>
                  <a:lnTo>
                    <a:pt x="269430" y="1431378"/>
                  </a:lnTo>
                  <a:lnTo>
                    <a:pt x="221086" y="1427020"/>
                  </a:lnTo>
                  <a:lnTo>
                    <a:pt x="175549" y="1414459"/>
                  </a:lnTo>
                  <a:lnTo>
                    <a:pt x="133588" y="1394466"/>
                  </a:lnTo>
                  <a:lnTo>
                    <a:pt x="95974" y="1367811"/>
                  </a:lnTo>
                  <a:lnTo>
                    <a:pt x="63474" y="1335267"/>
                  </a:lnTo>
                  <a:lnTo>
                    <a:pt x="36857" y="1297603"/>
                  </a:lnTo>
                  <a:lnTo>
                    <a:pt x="16893" y="1255591"/>
                  </a:lnTo>
                  <a:lnTo>
                    <a:pt x="4351" y="1210001"/>
                  </a:lnTo>
                  <a:lnTo>
                    <a:pt x="0" y="1161605"/>
                  </a:lnTo>
                  <a:lnTo>
                    <a:pt x="0" y="269773"/>
                  </a:lnTo>
                  <a:lnTo>
                    <a:pt x="4351" y="221377"/>
                  </a:lnTo>
                  <a:lnTo>
                    <a:pt x="16893" y="175787"/>
                  </a:lnTo>
                  <a:lnTo>
                    <a:pt x="36857" y="133775"/>
                  </a:lnTo>
                  <a:lnTo>
                    <a:pt x="63474" y="96111"/>
                  </a:lnTo>
                  <a:lnTo>
                    <a:pt x="95974" y="63567"/>
                  </a:lnTo>
                  <a:lnTo>
                    <a:pt x="133588" y="36912"/>
                  </a:lnTo>
                  <a:lnTo>
                    <a:pt x="175549" y="16919"/>
                  </a:lnTo>
                  <a:lnTo>
                    <a:pt x="221086" y="4358"/>
                  </a:lnTo>
                  <a:lnTo>
                    <a:pt x="269430" y="0"/>
                  </a:lnTo>
                  <a:lnTo>
                    <a:pt x="3384054" y="0"/>
                  </a:lnTo>
                  <a:lnTo>
                    <a:pt x="3432389" y="4358"/>
                  </a:lnTo>
                  <a:lnTo>
                    <a:pt x="3477920" y="16919"/>
                  </a:lnTo>
                  <a:lnTo>
                    <a:pt x="3519879" y="36912"/>
                  </a:lnTo>
                  <a:lnTo>
                    <a:pt x="3557495" y="63567"/>
                  </a:lnTo>
                  <a:lnTo>
                    <a:pt x="3589998" y="96111"/>
                  </a:lnTo>
                  <a:lnTo>
                    <a:pt x="3616618" y="133775"/>
                  </a:lnTo>
                  <a:lnTo>
                    <a:pt x="3636586" y="175787"/>
                  </a:lnTo>
                  <a:lnTo>
                    <a:pt x="3649132" y="221377"/>
                  </a:lnTo>
                  <a:lnTo>
                    <a:pt x="3653485" y="269773"/>
                  </a:lnTo>
                  <a:lnTo>
                    <a:pt x="3653485" y="1161605"/>
                  </a:lnTo>
                  <a:lnTo>
                    <a:pt x="3649132" y="1210001"/>
                  </a:lnTo>
                  <a:lnTo>
                    <a:pt x="3636586" y="1255591"/>
                  </a:lnTo>
                  <a:lnTo>
                    <a:pt x="3616618" y="1297603"/>
                  </a:lnTo>
                  <a:lnTo>
                    <a:pt x="3589998" y="1335267"/>
                  </a:lnTo>
                  <a:lnTo>
                    <a:pt x="3557495" y="1367811"/>
                  </a:lnTo>
                  <a:lnTo>
                    <a:pt x="3519879" y="1394466"/>
                  </a:lnTo>
                  <a:lnTo>
                    <a:pt x="3477920" y="1414459"/>
                  </a:lnTo>
                  <a:lnTo>
                    <a:pt x="3432389" y="1427020"/>
                  </a:lnTo>
                  <a:lnTo>
                    <a:pt x="3384054" y="1431378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9180"/>
              <a:ext cx="10693400" cy="6007100"/>
            </a:xfrm>
            <a:custGeom>
              <a:avLst/>
              <a:gdLst/>
              <a:ahLst/>
              <a:cxnLst/>
              <a:rect l="l" t="t" r="r" b="b"/>
              <a:pathLst>
                <a:path w="10693400" h="6007100">
                  <a:moveTo>
                    <a:pt x="10693400" y="6006594"/>
                  </a:moveTo>
                  <a:lnTo>
                    <a:pt x="0" y="6006594"/>
                  </a:lnTo>
                  <a:lnTo>
                    <a:pt x="0" y="5981270"/>
                  </a:lnTo>
                  <a:lnTo>
                    <a:pt x="10693400" y="0"/>
                  </a:lnTo>
                  <a:lnTo>
                    <a:pt x="10693400" y="6006594"/>
                  </a:lnTo>
                  <a:close/>
                </a:path>
              </a:pathLst>
            </a:custGeom>
            <a:solidFill>
              <a:srgbClr val="535353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70737"/>
              <a:ext cx="10693400" cy="6015355"/>
            </a:xfrm>
            <a:custGeom>
              <a:avLst/>
              <a:gdLst/>
              <a:ahLst/>
              <a:cxnLst/>
              <a:rect l="l" t="t" r="r" b="b"/>
              <a:pathLst>
                <a:path w="10693400" h="6015355">
                  <a:moveTo>
                    <a:pt x="1028395" y="6015025"/>
                  </a:moveTo>
                  <a:lnTo>
                    <a:pt x="0" y="4986629"/>
                  </a:lnTo>
                  <a:lnTo>
                    <a:pt x="0" y="6015025"/>
                  </a:lnTo>
                  <a:lnTo>
                    <a:pt x="1028395" y="6015025"/>
                  </a:lnTo>
                  <a:close/>
                </a:path>
                <a:path w="10693400" h="6015355">
                  <a:moveTo>
                    <a:pt x="10693400" y="0"/>
                  </a:moveTo>
                  <a:lnTo>
                    <a:pt x="9666084" y="0"/>
                  </a:lnTo>
                  <a:lnTo>
                    <a:pt x="10693400" y="1027303"/>
                  </a:lnTo>
                  <a:lnTo>
                    <a:pt x="10693400" y="0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754034"/>
              <a:ext cx="10693400" cy="768985"/>
            </a:xfrm>
            <a:custGeom>
              <a:avLst/>
              <a:gdLst/>
              <a:ahLst/>
              <a:cxnLst/>
              <a:rect l="l" t="t" r="r" b="b"/>
              <a:pathLst>
                <a:path w="10693400" h="768985">
                  <a:moveTo>
                    <a:pt x="3359493" y="144868"/>
                  </a:moveTo>
                  <a:lnTo>
                    <a:pt x="3352101" y="99148"/>
                  </a:lnTo>
                  <a:lnTo>
                    <a:pt x="3331553" y="59397"/>
                  </a:lnTo>
                  <a:lnTo>
                    <a:pt x="3300247" y="28003"/>
                  </a:lnTo>
                  <a:lnTo>
                    <a:pt x="3260610" y="7404"/>
                  </a:lnTo>
                  <a:lnTo>
                    <a:pt x="3215030" y="0"/>
                  </a:lnTo>
                  <a:lnTo>
                    <a:pt x="0" y="0"/>
                  </a:lnTo>
                  <a:lnTo>
                    <a:pt x="0" y="768604"/>
                  </a:lnTo>
                  <a:lnTo>
                    <a:pt x="3215030" y="768604"/>
                  </a:lnTo>
                  <a:lnTo>
                    <a:pt x="3260610" y="761212"/>
                  </a:lnTo>
                  <a:lnTo>
                    <a:pt x="3300247" y="740613"/>
                  </a:lnTo>
                  <a:lnTo>
                    <a:pt x="3331553" y="709231"/>
                  </a:lnTo>
                  <a:lnTo>
                    <a:pt x="3352101" y="669467"/>
                  </a:lnTo>
                  <a:lnTo>
                    <a:pt x="3359493" y="623747"/>
                  </a:lnTo>
                  <a:lnTo>
                    <a:pt x="3359493" y="144868"/>
                  </a:lnTo>
                  <a:close/>
                </a:path>
                <a:path w="10693400" h="768985">
                  <a:moveTo>
                    <a:pt x="10693400" y="0"/>
                  </a:moveTo>
                  <a:lnTo>
                    <a:pt x="7481087" y="0"/>
                  </a:lnTo>
                  <a:lnTo>
                    <a:pt x="7435507" y="7404"/>
                  </a:lnTo>
                  <a:lnTo>
                    <a:pt x="7395870" y="28003"/>
                  </a:lnTo>
                  <a:lnTo>
                    <a:pt x="7364590" y="59397"/>
                  </a:lnTo>
                  <a:lnTo>
                    <a:pt x="7344054" y="99148"/>
                  </a:lnTo>
                  <a:lnTo>
                    <a:pt x="7336676" y="144868"/>
                  </a:lnTo>
                  <a:lnTo>
                    <a:pt x="7336676" y="623747"/>
                  </a:lnTo>
                  <a:lnTo>
                    <a:pt x="7344054" y="669467"/>
                  </a:lnTo>
                  <a:lnTo>
                    <a:pt x="7364590" y="709231"/>
                  </a:lnTo>
                  <a:lnTo>
                    <a:pt x="7395870" y="740613"/>
                  </a:lnTo>
                  <a:lnTo>
                    <a:pt x="7435507" y="761212"/>
                  </a:lnTo>
                  <a:lnTo>
                    <a:pt x="7481087" y="768604"/>
                  </a:lnTo>
                  <a:lnTo>
                    <a:pt x="10693400" y="768604"/>
                  </a:lnTo>
                  <a:lnTo>
                    <a:pt x="10693400" y="0"/>
                  </a:lnTo>
                  <a:close/>
                </a:path>
              </a:pathLst>
            </a:custGeom>
            <a:solidFill>
              <a:srgbClr val="253F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70" dirty="0"/>
              <a:t>ABOUT</a:t>
            </a:r>
            <a:r>
              <a:rPr spc="-260" dirty="0"/>
              <a:t> </a:t>
            </a:r>
            <a:r>
              <a:rPr spc="580" dirty="0"/>
              <a:t>US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23102" y="4513898"/>
            <a:ext cx="2694305" cy="1268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95"/>
              </a:spcBef>
            </a:pPr>
            <a:r>
              <a:rPr sz="1750" spc="13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17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entury Gothic"/>
                <a:cs typeface="Century Gothic"/>
              </a:rPr>
              <a:t>deliver</a:t>
            </a:r>
            <a:r>
              <a:rPr sz="17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Century Gothic"/>
                <a:cs typeface="Century Gothic"/>
              </a:rPr>
              <a:t>services</a:t>
            </a:r>
            <a:r>
              <a:rPr sz="1750" spc="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50" spc="60" dirty="0">
                <a:solidFill>
                  <a:srgbClr val="FFFFFF"/>
                </a:solidFill>
                <a:latin typeface="Century Gothic"/>
                <a:cs typeface="Century Gothic"/>
              </a:rPr>
              <a:t>that </a:t>
            </a:r>
            <a:r>
              <a:rPr sz="1750" spc="130" dirty="0">
                <a:solidFill>
                  <a:srgbClr val="FFFFFF"/>
                </a:solidFill>
                <a:latin typeface="Century Gothic"/>
                <a:cs typeface="Century Gothic"/>
              </a:rPr>
              <a:t>transform</a:t>
            </a:r>
            <a:r>
              <a:rPr sz="17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17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entury Gothic"/>
                <a:cs typeface="Century Gothic"/>
              </a:rPr>
              <a:t>way </a:t>
            </a:r>
            <a:r>
              <a:rPr sz="1750" spc="60" dirty="0">
                <a:solidFill>
                  <a:srgbClr val="FFFFFF"/>
                </a:solidFill>
                <a:latin typeface="Century Gothic"/>
                <a:cs typeface="Century Gothic"/>
              </a:rPr>
              <a:t>companies </a:t>
            </a:r>
            <a:r>
              <a:rPr sz="1750" spc="-25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750" spc="125" dirty="0">
                <a:solidFill>
                  <a:srgbClr val="FFFFFF"/>
                </a:solidFill>
                <a:latin typeface="Century Gothic"/>
                <a:cs typeface="Century Gothic"/>
              </a:rPr>
              <a:t>business</a:t>
            </a:r>
            <a:endParaRPr sz="17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1799" y="4606647"/>
            <a:ext cx="2903220" cy="1038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599"/>
              </a:lnSpc>
              <a:spcBef>
                <a:spcPts val="95"/>
              </a:spcBef>
            </a:pPr>
            <a:r>
              <a:rPr sz="1900" spc="14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19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Century Gothic"/>
                <a:cs typeface="Century Gothic"/>
              </a:rPr>
              <a:t>provide</a:t>
            </a:r>
            <a:r>
              <a:rPr sz="19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190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Century Gothic"/>
                <a:cs typeface="Century Gothic"/>
              </a:rPr>
              <a:t>driven </a:t>
            </a:r>
            <a:r>
              <a:rPr sz="1900" spc="140" dirty="0">
                <a:solidFill>
                  <a:srgbClr val="FFFFFF"/>
                </a:solidFill>
                <a:latin typeface="Century Gothic"/>
                <a:cs typeface="Century Gothic"/>
              </a:rPr>
              <a:t>solutions</a:t>
            </a:r>
            <a:r>
              <a:rPr sz="1900" spc="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Century Gothic"/>
                <a:cs typeface="Century Gothic"/>
              </a:rPr>
              <a:t>that</a:t>
            </a:r>
            <a:r>
              <a:rPr sz="190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Century Gothic"/>
                <a:cs typeface="Century Gothic"/>
              </a:rPr>
              <a:t>will</a:t>
            </a:r>
            <a:r>
              <a:rPr sz="190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Century Gothic"/>
                <a:cs typeface="Century Gothic"/>
              </a:rPr>
              <a:t>help </a:t>
            </a:r>
            <a:r>
              <a:rPr sz="1900" spc="100" dirty="0">
                <a:solidFill>
                  <a:srgbClr val="FFFFFF"/>
                </a:solidFill>
                <a:latin typeface="Century Gothic"/>
                <a:cs typeface="Century Gothic"/>
              </a:rPr>
              <a:t>grow</a:t>
            </a:r>
            <a:r>
              <a:rPr sz="190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Century Gothic"/>
                <a:cs typeface="Century Gothic"/>
              </a:rPr>
              <a:t>businesses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1909" y="2620443"/>
            <a:ext cx="6720205" cy="14662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49225" algn="ctr">
              <a:lnSpc>
                <a:spcPct val="100000"/>
              </a:lnSpc>
              <a:spcBef>
                <a:spcPts val="695"/>
              </a:spcBef>
            </a:pPr>
            <a:r>
              <a:rPr sz="2050" b="1" spc="295" dirty="0">
                <a:solidFill>
                  <a:srgbClr val="253F6A"/>
                </a:solidFill>
                <a:latin typeface="Calibri"/>
                <a:cs typeface="Calibri"/>
              </a:rPr>
              <a:t>Our</a:t>
            </a:r>
            <a:r>
              <a:rPr sz="2050" b="1" spc="220" dirty="0">
                <a:solidFill>
                  <a:srgbClr val="253F6A"/>
                </a:solidFill>
                <a:latin typeface="Calibri"/>
                <a:cs typeface="Calibri"/>
              </a:rPr>
              <a:t> </a:t>
            </a:r>
            <a:r>
              <a:rPr sz="2050" b="1" spc="295" dirty="0">
                <a:solidFill>
                  <a:srgbClr val="253F6A"/>
                </a:solidFill>
                <a:latin typeface="Calibri"/>
                <a:cs typeface="Calibri"/>
              </a:rPr>
              <a:t>Philosophy</a:t>
            </a:r>
            <a:endParaRPr sz="2050">
              <a:latin typeface="Calibri"/>
              <a:cs typeface="Calibri"/>
            </a:endParaRPr>
          </a:p>
          <a:p>
            <a:pPr marL="149225" algn="ctr">
              <a:lnSpc>
                <a:spcPct val="100000"/>
              </a:lnSpc>
              <a:spcBef>
                <a:spcPts val="595"/>
              </a:spcBef>
            </a:pPr>
            <a:r>
              <a:rPr sz="2050" spc="90" dirty="0">
                <a:solidFill>
                  <a:srgbClr val="202423"/>
                </a:solidFill>
                <a:latin typeface="Century Gothic"/>
                <a:cs typeface="Century Gothic"/>
              </a:rPr>
              <a:t>Innovations</a:t>
            </a:r>
            <a:r>
              <a:rPr sz="2050" spc="50" dirty="0">
                <a:solidFill>
                  <a:srgbClr val="202423"/>
                </a:solidFill>
                <a:latin typeface="Century Gothic"/>
                <a:cs typeface="Century Gothic"/>
              </a:rPr>
              <a:t> </a:t>
            </a:r>
            <a:r>
              <a:rPr sz="2050" spc="60" dirty="0">
                <a:solidFill>
                  <a:srgbClr val="202423"/>
                </a:solidFill>
                <a:latin typeface="Century Gothic"/>
                <a:cs typeface="Century Gothic"/>
              </a:rPr>
              <a:t>designed</a:t>
            </a:r>
            <a:r>
              <a:rPr sz="2050" spc="55" dirty="0">
                <a:solidFill>
                  <a:srgbClr val="202423"/>
                </a:solidFill>
                <a:latin typeface="Century Gothic"/>
                <a:cs typeface="Century Gothic"/>
              </a:rPr>
              <a:t> </a:t>
            </a:r>
            <a:r>
              <a:rPr sz="2050" spc="50" dirty="0">
                <a:solidFill>
                  <a:srgbClr val="202423"/>
                </a:solidFill>
                <a:latin typeface="Century Gothic"/>
                <a:cs typeface="Century Gothic"/>
              </a:rPr>
              <a:t>to </a:t>
            </a:r>
            <a:r>
              <a:rPr sz="2050" dirty="0">
                <a:solidFill>
                  <a:srgbClr val="202423"/>
                </a:solidFill>
                <a:latin typeface="Century Gothic"/>
                <a:cs typeface="Century Gothic"/>
              </a:rPr>
              <a:t>create</a:t>
            </a:r>
            <a:r>
              <a:rPr sz="2050" spc="55" dirty="0">
                <a:solidFill>
                  <a:srgbClr val="202423"/>
                </a:solidFill>
                <a:latin typeface="Century Gothic"/>
                <a:cs typeface="Century Gothic"/>
              </a:rPr>
              <a:t> </a:t>
            </a:r>
            <a:r>
              <a:rPr sz="2050" spc="-200" dirty="0">
                <a:solidFill>
                  <a:srgbClr val="202423"/>
                </a:solidFill>
                <a:latin typeface="Century Gothic"/>
                <a:cs typeface="Century Gothic"/>
              </a:rPr>
              <a:t>a</a:t>
            </a:r>
            <a:r>
              <a:rPr sz="2050" spc="50" dirty="0">
                <a:solidFill>
                  <a:srgbClr val="202423"/>
                </a:solidFill>
                <a:latin typeface="Century Gothic"/>
                <a:cs typeface="Century Gothic"/>
              </a:rPr>
              <a:t> </a:t>
            </a:r>
            <a:r>
              <a:rPr sz="2050" spc="70" dirty="0">
                <a:solidFill>
                  <a:srgbClr val="202423"/>
                </a:solidFill>
                <a:latin typeface="Century Gothic"/>
                <a:cs typeface="Century Gothic"/>
              </a:rPr>
              <a:t>better</a:t>
            </a:r>
            <a:r>
              <a:rPr sz="2050" spc="50" dirty="0">
                <a:solidFill>
                  <a:srgbClr val="202423"/>
                </a:solidFill>
                <a:latin typeface="Century Gothic"/>
                <a:cs typeface="Century Gothic"/>
              </a:rPr>
              <a:t> </a:t>
            </a:r>
            <a:r>
              <a:rPr sz="2050" spc="75" dirty="0">
                <a:solidFill>
                  <a:srgbClr val="202423"/>
                </a:solidFill>
                <a:latin typeface="Century Gothic"/>
                <a:cs typeface="Century Gothic"/>
              </a:rPr>
              <a:t>world</a:t>
            </a:r>
            <a:endParaRPr sz="20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314950" algn="l"/>
              </a:tabLst>
            </a:pPr>
            <a:r>
              <a:rPr sz="2050" b="1" spc="295" dirty="0">
                <a:solidFill>
                  <a:srgbClr val="253F6A"/>
                </a:solidFill>
                <a:latin typeface="Calibri"/>
                <a:cs typeface="Calibri"/>
              </a:rPr>
              <a:t>Our</a:t>
            </a:r>
            <a:r>
              <a:rPr sz="2050" b="1" spc="220" dirty="0">
                <a:solidFill>
                  <a:srgbClr val="253F6A"/>
                </a:solidFill>
                <a:latin typeface="Calibri"/>
                <a:cs typeface="Calibri"/>
              </a:rPr>
              <a:t> </a:t>
            </a:r>
            <a:r>
              <a:rPr sz="2050" b="1" spc="245" dirty="0">
                <a:solidFill>
                  <a:srgbClr val="253F6A"/>
                </a:solidFill>
                <a:latin typeface="Calibri"/>
                <a:cs typeface="Calibri"/>
              </a:rPr>
              <a:t>Mission</a:t>
            </a:r>
            <a:r>
              <a:rPr sz="2050" b="1" dirty="0">
                <a:solidFill>
                  <a:srgbClr val="253F6A"/>
                </a:solidFill>
                <a:latin typeface="Calibri"/>
                <a:cs typeface="Calibri"/>
              </a:rPr>
              <a:t>	</a:t>
            </a:r>
            <a:r>
              <a:rPr sz="2050" b="1" spc="295" dirty="0">
                <a:solidFill>
                  <a:srgbClr val="253F6A"/>
                </a:solidFill>
                <a:latin typeface="Calibri"/>
                <a:cs typeface="Calibri"/>
              </a:rPr>
              <a:t>Our</a:t>
            </a:r>
            <a:r>
              <a:rPr sz="2050" b="1" spc="220" dirty="0">
                <a:solidFill>
                  <a:srgbClr val="253F6A"/>
                </a:solidFill>
                <a:latin typeface="Calibri"/>
                <a:cs typeface="Calibri"/>
              </a:rPr>
              <a:t> </a:t>
            </a:r>
            <a:r>
              <a:rPr sz="2050" b="1" spc="250" dirty="0">
                <a:solidFill>
                  <a:srgbClr val="253F6A"/>
                </a:solidFill>
                <a:latin typeface="Calibri"/>
                <a:cs typeface="Calibri"/>
              </a:rPr>
              <a:t>Goals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3462" y="815931"/>
            <a:ext cx="452945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84" dirty="0"/>
              <a:t>PROJECT</a:t>
            </a:r>
            <a:r>
              <a:rPr sz="3400" spc="-170" dirty="0"/>
              <a:t> </a:t>
            </a:r>
            <a:r>
              <a:rPr sz="3400" spc="430" dirty="0"/>
              <a:t>OVERVIEW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10" y="2150094"/>
            <a:ext cx="4338789" cy="32581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0265" y="3157435"/>
            <a:ext cx="98323" cy="98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0265" y="3931894"/>
            <a:ext cx="98323" cy="98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07663" y="3013649"/>
            <a:ext cx="4150360" cy="1521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dirty="0">
                <a:solidFill>
                  <a:srgbClr val="253F6A"/>
                </a:solidFill>
                <a:latin typeface="Arial Unicode MS"/>
                <a:cs typeface="Arial Unicode MS"/>
              </a:rPr>
              <a:t>Movie</a:t>
            </a:r>
            <a:r>
              <a:rPr sz="2200" spc="-8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dirty="0">
                <a:solidFill>
                  <a:srgbClr val="253F6A"/>
                </a:solidFill>
                <a:latin typeface="Arial Unicode MS"/>
                <a:cs typeface="Arial Unicode MS"/>
              </a:rPr>
              <a:t>Recommender</a:t>
            </a:r>
            <a:r>
              <a:rPr sz="2200" spc="-8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spc="-10" dirty="0">
                <a:solidFill>
                  <a:srgbClr val="253F6A"/>
                </a:solidFill>
                <a:latin typeface="Arial Unicode MS"/>
                <a:cs typeface="Arial Unicode MS"/>
              </a:rPr>
              <a:t>Systems</a:t>
            </a:r>
            <a:endParaRPr sz="22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 Unicode MS"/>
              <a:cs typeface="Arial Unicode MS"/>
            </a:endParaRPr>
          </a:p>
          <a:p>
            <a:pPr marL="12700" marR="5080">
              <a:lnSpc>
                <a:spcPct val="115500"/>
              </a:lnSpc>
            </a:pPr>
            <a:r>
              <a:rPr sz="2200" spc="-25" dirty="0">
                <a:solidFill>
                  <a:srgbClr val="253F6A"/>
                </a:solidFill>
                <a:latin typeface="Arial Unicode MS"/>
                <a:cs typeface="Arial Unicode MS"/>
              </a:rPr>
              <a:t>Economical</a:t>
            </a:r>
            <a:r>
              <a:rPr sz="2200" spc="3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dirty="0">
                <a:solidFill>
                  <a:srgbClr val="253F6A"/>
                </a:solidFill>
                <a:latin typeface="Arial Unicode MS"/>
                <a:cs typeface="Arial Unicode MS"/>
              </a:rPr>
              <a:t>benefits</a:t>
            </a:r>
            <a:r>
              <a:rPr sz="2200" spc="3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dirty="0">
                <a:solidFill>
                  <a:srgbClr val="253F6A"/>
                </a:solidFill>
                <a:latin typeface="Arial Unicode MS"/>
                <a:cs typeface="Arial Unicode MS"/>
              </a:rPr>
              <a:t>of</a:t>
            </a:r>
            <a:r>
              <a:rPr sz="2200" spc="3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dirty="0">
                <a:solidFill>
                  <a:srgbClr val="253F6A"/>
                </a:solidFill>
                <a:latin typeface="Arial Unicode MS"/>
                <a:cs typeface="Arial Unicode MS"/>
              </a:rPr>
              <a:t>the</a:t>
            </a:r>
            <a:r>
              <a:rPr sz="2200" spc="3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spc="-10" dirty="0">
                <a:solidFill>
                  <a:srgbClr val="253F6A"/>
                </a:solidFill>
                <a:latin typeface="Arial Unicode MS"/>
                <a:cs typeface="Arial Unicode MS"/>
              </a:rPr>
              <a:t>movie </a:t>
            </a:r>
            <a:r>
              <a:rPr sz="2200" dirty="0">
                <a:solidFill>
                  <a:srgbClr val="253F6A"/>
                </a:solidFill>
                <a:latin typeface="Arial Unicode MS"/>
                <a:cs typeface="Arial Unicode MS"/>
              </a:rPr>
              <a:t>recommender</a:t>
            </a:r>
            <a:r>
              <a:rPr sz="2200" spc="44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200" spc="-10" dirty="0">
                <a:solidFill>
                  <a:srgbClr val="253F6A"/>
                </a:solidFill>
                <a:latin typeface="Arial Unicode MS"/>
                <a:cs typeface="Arial Unicode MS"/>
              </a:rPr>
              <a:t>system</a:t>
            </a:r>
            <a:endParaRPr sz="2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611" y="2324646"/>
            <a:ext cx="2979420" cy="2895600"/>
            <a:chOff x="601611" y="2324646"/>
            <a:chExt cx="2979420" cy="289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" y="2364595"/>
              <a:ext cx="2895206" cy="27954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1611" y="2324646"/>
              <a:ext cx="2979420" cy="2895600"/>
            </a:xfrm>
            <a:custGeom>
              <a:avLst/>
              <a:gdLst/>
              <a:ahLst/>
              <a:cxnLst/>
              <a:rect l="l" t="t" r="r" b="b"/>
              <a:pathLst>
                <a:path w="2979420" h="2895600">
                  <a:moveTo>
                    <a:pt x="1684235" y="12700"/>
                  </a:moveTo>
                  <a:lnTo>
                    <a:pt x="1453908" y="12700"/>
                  </a:lnTo>
                  <a:lnTo>
                    <a:pt x="1456283" y="0"/>
                  </a:lnTo>
                  <a:lnTo>
                    <a:pt x="1681607" y="0"/>
                  </a:lnTo>
                  <a:lnTo>
                    <a:pt x="1684235" y="12700"/>
                  </a:lnTo>
                  <a:close/>
                </a:path>
                <a:path w="2979420" h="2895600">
                  <a:moveTo>
                    <a:pt x="1724621" y="25400"/>
                  </a:moveTo>
                  <a:lnTo>
                    <a:pt x="1393875" y="25400"/>
                  </a:lnTo>
                  <a:lnTo>
                    <a:pt x="1395615" y="12700"/>
                  </a:lnTo>
                  <a:lnTo>
                    <a:pt x="1722780" y="12700"/>
                  </a:lnTo>
                  <a:lnTo>
                    <a:pt x="1724621" y="25400"/>
                  </a:lnTo>
                  <a:close/>
                </a:path>
                <a:path w="2979420" h="2895600">
                  <a:moveTo>
                    <a:pt x="1261567" y="38100"/>
                  </a:moveTo>
                  <a:lnTo>
                    <a:pt x="1248714" y="38100"/>
                  </a:lnTo>
                  <a:lnTo>
                    <a:pt x="1250848" y="25400"/>
                  </a:lnTo>
                  <a:lnTo>
                    <a:pt x="1257744" y="25400"/>
                  </a:lnTo>
                  <a:lnTo>
                    <a:pt x="1261567" y="38100"/>
                  </a:lnTo>
                  <a:close/>
                </a:path>
                <a:path w="2979420" h="2895600">
                  <a:moveTo>
                    <a:pt x="1275460" y="38100"/>
                  </a:moveTo>
                  <a:lnTo>
                    <a:pt x="1268463" y="38100"/>
                  </a:lnTo>
                  <a:lnTo>
                    <a:pt x="1272133" y="25400"/>
                  </a:lnTo>
                  <a:lnTo>
                    <a:pt x="1275460" y="38100"/>
                  </a:lnTo>
                  <a:close/>
                </a:path>
                <a:path w="2979420" h="2895600">
                  <a:moveTo>
                    <a:pt x="1769071" y="38100"/>
                  </a:moveTo>
                  <a:lnTo>
                    <a:pt x="1365453" y="38100"/>
                  </a:lnTo>
                  <a:lnTo>
                    <a:pt x="1365999" y="25400"/>
                  </a:lnTo>
                  <a:lnTo>
                    <a:pt x="1766049" y="25400"/>
                  </a:lnTo>
                  <a:lnTo>
                    <a:pt x="1769071" y="38100"/>
                  </a:lnTo>
                  <a:close/>
                </a:path>
                <a:path w="2979420" h="2895600">
                  <a:moveTo>
                    <a:pt x="1295400" y="50800"/>
                  </a:moveTo>
                  <a:lnTo>
                    <a:pt x="1208430" y="50800"/>
                  </a:lnTo>
                  <a:lnTo>
                    <a:pt x="1210970" y="38100"/>
                  </a:lnTo>
                  <a:lnTo>
                    <a:pt x="1292529" y="38100"/>
                  </a:lnTo>
                  <a:lnTo>
                    <a:pt x="1295400" y="50800"/>
                  </a:lnTo>
                  <a:close/>
                </a:path>
                <a:path w="2979420" h="2895600">
                  <a:moveTo>
                    <a:pt x="1303337" y="50800"/>
                  </a:moveTo>
                  <a:lnTo>
                    <a:pt x="1295400" y="50800"/>
                  </a:lnTo>
                  <a:lnTo>
                    <a:pt x="1300708" y="38100"/>
                  </a:lnTo>
                  <a:lnTo>
                    <a:pt x="1303337" y="50800"/>
                  </a:lnTo>
                  <a:close/>
                </a:path>
                <a:path w="2979420" h="2895600">
                  <a:moveTo>
                    <a:pt x="1518742" y="50800"/>
                  </a:moveTo>
                  <a:lnTo>
                    <a:pt x="1337767" y="50800"/>
                  </a:lnTo>
                  <a:lnTo>
                    <a:pt x="1339011" y="38100"/>
                  </a:lnTo>
                  <a:lnTo>
                    <a:pt x="1522069" y="38100"/>
                  </a:lnTo>
                  <a:lnTo>
                    <a:pt x="1518742" y="50800"/>
                  </a:lnTo>
                  <a:close/>
                </a:path>
                <a:path w="2979420" h="2895600">
                  <a:moveTo>
                    <a:pt x="1581848" y="50800"/>
                  </a:moveTo>
                  <a:lnTo>
                    <a:pt x="1532978" y="50800"/>
                  </a:lnTo>
                  <a:lnTo>
                    <a:pt x="1529067" y="38100"/>
                  </a:lnTo>
                  <a:lnTo>
                    <a:pt x="1585569" y="38100"/>
                  </a:lnTo>
                  <a:lnTo>
                    <a:pt x="1581848" y="50800"/>
                  </a:lnTo>
                  <a:close/>
                </a:path>
                <a:path w="2979420" h="2895600">
                  <a:moveTo>
                    <a:pt x="1780336" y="50800"/>
                  </a:moveTo>
                  <a:lnTo>
                    <a:pt x="1595983" y="50800"/>
                  </a:lnTo>
                  <a:lnTo>
                    <a:pt x="1592567" y="38100"/>
                  </a:lnTo>
                  <a:lnTo>
                    <a:pt x="1779384" y="38100"/>
                  </a:lnTo>
                  <a:lnTo>
                    <a:pt x="1780336" y="50800"/>
                  </a:lnTo>
                  <a:close/>
                </a:path>
                <a:path w="2979420" h="2895600">
                  <a:moveTo>
                    <a:pt x="1257795" y="63500"/>
                  </a:moveTo>
                  <a:lnTo>
                    <a:pt x="1187754" y="63500"/>
                  </a:lnTo>
                  <a:lnTo>
                    <a:pt x="1190726" y="50800"/>
                  </a:lnTo>
                  <a:lnTo>
                    <a:pt x="1261224" y="50800"/>
                  </a:lnTo>
                  <a:lnTo>
                    <a:pt x="1257795" y="63500"/>
                  </a:lnTo>
                  <a:close/>
                </a:path>
                <a:path w="2979420" h="2895600">
                  <a:moveTo>
                    <a:pt x="1297584" y="63500"/>
                  </a:moveTo>
                  <a:lnTo>
                    <a:pt x="1265491" y="63500"/>
                  </a:lnTo>
                  <a:lnTo>
                    <a:pt x="1261224" y="50800"/>
                  </a:lnTo>
                  <a:lnTo>
                    <a:pt x="1303439" y="50800"/>
                  </a:lnTo>
                  <a:lnTo>
                    <a:pt x="1297584" y="63500"/>
                  </a:lnTo>
                  <a:close/>
                </a:path>
                <a:path w="2979420" h="2895600">
                  <a:moveTo>
                    <a:pt x="1457223" y="63500"/>
                  </a:moveTo>
                  <a:lnTo>
                    <a:pt x="1321104" y="63500"/>
                  </a:lnTo>
                  <a:lnTo>
                    <a:pt x="1323873" y="50800"/>
                  </a:lnTo>
                  <a:lnTo>
                    <a:pt x="1460004" y="50800"/>
                  </a:lnTo>
                  <a:lnTo>
                    <a:pt x="1457223" y="63500"/>
                  </a:lnTo>
                  <a:close/>
                </a:path>
                <a:path w="2979420" h="2895600">
                  <a:moveTo>
                    <a:pt x="1654873" y="63500"/>
                  </a:moveTo>
                  <a:lnTo>
                    <a:pt x="1651393" y="50800"/>
                  </a:lnTo>
                  <a:lnTo>
                    <a:pt x="1659242" y="50800"/>
                  </a:lnTo>
                  <a:lnTo>
                    <a:pt x="1654873" y="63500"/>
                  </a:lnTo>
                  <a:close/>
                </a:path>
                <a:path w="2979420" h="2895600">
                  <a:moveTo>
                    <a:pt x="1675752" y="63500"/>
                  </a:moveTo>
                  <a:lnTo>
                    <a:pt x="1668767" y="63500"/>
                  </a:lnTo>
                  <a:lnTo>
                    <a:pt x="1666227" y="50800"/>
                  </a:lnTo>
                  <a:lnTo>
                    <a:pt x="1680565" y="50800"/>
                  </a:lnTo>
                  <a:lnTo>
                    <a:pt x="1675752" y="63500"/>
                  </a:lnTo>
                  <a:close/>
                </a:path>
                <a:path w="2979420" h="2895600">
                  <a:moveTo>
                    <a:pt x="1792490" y="63500"/>
                  </a:moveTo>
                  <a:lnTo>
                    <a:pt x="1690243" y="63500"/>
                  </a:lnTo>
                  <a:lnTo>
                    <a:pt x="1687563" y="50800"/>
                  </a:lnTo>
                  <a:lnTo>
                    <a:pt x="1791893" y="50800"/>
                  </a:lnTo>
                  <a:lnTo>
                    <a:pt x="1792490" y="63500"/>
                  </a:lnTo>
                  <a:close/>
                </a:path>
                <a:path w="2979420" h="2895600">
                  <a:moveTo>
                    <a:pt x="1228826" y="76200"/>
                  </a:moveTo>
                  <a:lnTo>
                    <a:pt x="1163789" y="76200"/>
                  </a:lnTo>
                  <a:lnTo>
                    <a:pt x="1165821" y="63500"/>
                  </a:lnTo>
                  <a:lnTo>
                    <a:pt x="1232153" y="63500"/>
                  </a:lnTo>
                  <a:lnTo>
                    <a:pt x="1228826" y="76200"/>
                  </a:lnTo>
                  <a:close/>
                </a:path>
                <a:path w="2979420" h="2895600">
                  <a:moveTo>
                    <a:pt x="1386636" y="76200"/>
                  </a:moveTo>
                  <a:lnTo>
                    <a:pt x="1297685" y="76200"/>
                  </a:lnTo>
                  <a:lnTo>
                    <a:pt x="1300111" y="63500"/>
                  </a:lnTo>
                  <a:lnTo>
                    <a:pt x="1388364" y="63500"/>
                  </a:lnTo>
                  <a:lnTo>
                    <a:pt x="1386636" y="76200"/>
                  </a:lnTo>
                  <a:close/>
                </a:path>
                <a:path w="2979420" h="2895600">
                  <a:moveTo>
                    <a:pt x="1783410" y="76200"/>
                  </a:moveTo>
                  <a:lnTo>
                    <a:pt x="1742185" y="76200"/>
                  </a:lnTo>
                  <a:lnTo>
                    <a:pt x="1739353" y="63500"/>
                  </a:lnTo>
                  <a:lnTo>
                    <a:pt x="1787677" y="63500"/>
                  </a:lnTo>
                  <a:lnTo>
                    <a:pt x="1783410" y="76200"/>
                  </a:lnTo>
                  <a:close/>
                </a:path>
                <a:path w="2979420" h="2895600">
                  <a:moveTo>
                    <a:pt x="1187399" y="88900"/>
                  </a:moveTo>
                  <a:lnTo>
                    <a:pt x="1145882" y="88900"/>
                  </a:lnTo>
                  <a:lnTo>
                    <a:pt x="1148511" y="76200"/>
                  </a:lnTo>
                  <a:lnTo>
                    <a:pt x="1190383" y="76200"/>
                  </a:lnTo>
                  <a:lnTo>
                    <a:pt x="1187399" y="88900"/>
                  </a:lnTo>
                  <a:close/>
                </a:path>
                <a:path w="2979420" h="2895600">
                  <a:moveTo>
                    <a:pt x="1368869" y="88900"/>
                  </a:moveTo>
                  <a:lnTo>
                    <a:pt x="1291285" y="88900"/>
                  </a:lnTo>
                  <a:lnTo>
                    <a:pt x="1292174" y="76200"/>
                  </a:lnTo>
                  <a:lnTo>
                    <a:pt x="1371257" y="76200"/>
                  </a:lnTo>
                  <a:lnTo>
                    <a:pt x="1368869" y="88900"/>
                  </a:lnTo>
                  <a:close/>
                </a:path>
                <a:path w="2979420" h="2895600">
                  <a:moveTo>
                    <a:pt x="1178229" y="101600"/>
                  </a:moveTo>
                  <a:lnTo>
                    <a:pt x="1119581" y="101600"/>
                  </a:lnTo>
                  <a:lnTo>
                    <a:pt x="1125537" y="88900"/>
                  </a:lnTo>
                  <a:lnTo>
                    <a:pt x="1176731" y="88900"/>
                  </a:lnTo>
                  <a:lnTo>
                    <a:pt x="1178229" y="101600"/>
                  </a:lnTo>
                  <a:close/>
                </a:path>
                <a:path w="2979420" h="2895600">
                  <a:moveTo>
                    <a:pt x="1342237" y="101600"/>
                  </a:moveTo>
                  <a:lnTo>
                    <a:pt x="1281264" y="101600"/>
                  </a:lnTo>
                  <a:lnTo>
                    <a:pt x="1283042" y="88900"/>
                  </a:lnTo>
                  <a:lnTo>
                    <a:pt x="1342682" y="88900"/>
                  </a:lnTo>
                  <a:lnTo>
                    <a:pt x="1342237" y="101600"/>
                  </a:lnTo>
                  <a:close/>
                </a:path>
                <a:path w="2979420" h="2895600">
                  <a:moveTo>
                    <a:pt x="1162050" y="114300"/>
                  </a:moveTo>
                  <a:lnTo>
                    <a:pt x="1112939" y="114300"/>
                  </a:lnTo>
                  <a:lnTo>
                    <a:pt x="1111453" y="101600"/>
                  </a:lnTo>
                  <a:lnTo>
                    <a:pt x="1160018" y="101600"/>
                  </a:lnTo>
                  <a:lnTo>
                    <a:pt x="1162050" y="114300"/>
                  </a:lnTo>
                  <a:close/>
                </a:path>
                <a:path w="2979420" h="2895600">
                  <a:moveTo>
                    <a:pt x="1327543" y="114300"/>
                  </a:moveTo>
                  <a:lnTo>
                    <a:pt x="1273619" y="114300"/>
                  </a:lnTo>
                  <a:lnTo>
                    <a:pt x="1277493" y="101600"/>
                  </a:lnTo>
                  <a:lnTo>
                    <a:pt x="1332801" y="101600"/>
                  </a:lnTo>
                  <a:lnTo>
                    <a:pt x="1327543" y="114300"/>
                  </a:lnTo>
                  <a:close/>
                </a:path>
                <a:path w="2979420" h="2895600">
                  <a:moveTo>
                    <a:pt x="1152525" y="127000"/>
                  </a:moveTo>
                  <a:lnTo>
                    <a:pt x="1095273" y="127000"/>
                  </a:lnTo>
                  <a:lnTo>
                    <a:pt x="1095921" y="114300"/>
                  </a:lnTo>
                  <a:lnTo>
                    <a:pt x="1154912" y="114300"/>
                  </a:lnTo>
                  <a:lnTo>
                    <a:pt x="1152525" y="127000"/>
                  </a:lnTo>
                  <a:close/>
                </a:path>
                <a:path w="2979420" h="2895600">
                  <a:moveTo>
                    <a:pt x="1313408" y="127000"/>
                  </a:moveTo>
                  <a:lnTo>
                    <a:pt x="1266583" y="127000"/>
                  </a:lnTo>
                  <a:lnTo>
                    <a:pt x="1268463" y="114300"/>
                  </a:lnTo>
                  <a:lnTo>
                    <a:pt x="1315300" y="114300"/>
                  </a:lnTo>
                  <a:lnTo>
                    <a:pt x="1313408" y="127000"/>
                  </a:lnTo>
                  <a:close/>
                </a:path>
                <a:path w="2979420" h="2895600">
                  <a:moveTo>
                    <a:pt x="1140917" y="139700"/>
                  </a:moveTo>
                  <a:lnTo>
                    <a:pt x="1077671" y="139700"/>
                  </a:lnTo>
                  <a:lnTo>
                    <a:pt x="1080249" y="127000"/>
                  </a:lnTo>
                  <a:lnTo>
                    <a:pt x="1141260" y="127000"/>
                  </a:lnTo>
                  <a:lnTo>
                    <a:pt x="1140917" y="139700"/>
                  </a:lnTo>
                  <a:close/>
                </a:path>
                <a:path w="2979420" h="2895600">
                  <a:moveTo>
                    <a:pt x="1305775" y="139700"/>
                  </a:moveTo>
                  <a:lnTo>
                    <a:pt x="1265580" y="139700"/>
                  </a:lnTo>
                  <a:lnTo>
                    <a:pt x="1266228" y="127000"/>
                  </a:lnTo>
                  <a:lnTo>
                    <a:pt x="1307261" y="127000"/>
                  </a:lnTo>
                  <a:lnTo>
                    <a:pt x="1305775" y="139700"/>
                  </a:lnTo>
                  <a:close/>
                </a:path>
                <a:path w="2979420" h="2895600">
                  <a:moveTo>
                    <a:pt x="1956790" y="139700"/>
                  </a:moveTo>
                  <a:lnTo>
                    <a:pt x="1951291" y="139700"/>
                  </a:lnTo>
                  <a:lnTo>
                    <a:pt x="1949945" y="127000"/>
                  </a:lnTo>
                  <a:lnTo>
                    <a:pt x="1953374" y="127000"/>
                  </a:lnTo>
                  <a:lnTo>
                    <a:pt x="1956790" y="139700"/>
                  </a:lnTo>
                  <a:close/>
                </a:path>
                <a:path w="2979420" h="2895600">
                  <a:moveTo>
                    <a:pt x="1981047" y="139700"/>
                  </a:moveTo>
                  <a:lnTo>
                    <a:pt x="1956790" y="139700"/>
                  </a:lnTo>
                  <a:lnTo>
                    <a:pt x="1961857" y="127000"/>
                  </a:lnTo>
                  <a:lnTo>
                    <a:pt x="1978825" y="127000"/>
                  </a:lnTo>
                  <a:lnTo>
                    <a:pt x="1981047" y="139700"/>
                  </a:lnTo>
                  <a:close/>
                </a:path>
                <a:path w="2979420" h="2895600">
                  <a:moveTo>
                    <a:pt x="1133233" y="152400"/>
                  </a:moveTo>
                  <a:lnTo>
                    <a:pt x="1065415" y="152400"/>
                  </a:lnTo>
                  <a:lnTo>
                    <a:pt x="1069581" y="139700"/>
                  </a:lnTo>
                  <a:lnTo>
                    <a:pt x="1135062" y="139700"/>
                  </a:lnTo>
                  <a:lnTo>
                    <a:pt x="1133233" y="152400"/>
                  </a:lnTo>
                  <a:close/>
                </a:path>
                <a:path w="2979420" h="2895600">
                  <a:moveTo>
                    <a:pt x="1308404" y="152400"/>
                  </a:moveTo>
                  <a:lnTo>
                    <a:pt x="1266228" y="152400"/>
                  </a:lnTo>
                  <a:lnTo>
                    <a:pt x="1262710" y="139700"/>
                  </a:lnTo>
                  <a:lnTo>
                    <a:pt x="1310182" y="139700"/>
                  </a:lnTo>
                  <a:lnTo>
                    <a:pt x="1308404" y="152400"/>
                  </a:lnTo>
                  <a:close/>
                </a:path>
                <a:path w="2979420" h="2895600">
                  <a:moveTo>
                    <a:pt x="1553425" y="152400"/>
                  </a:moveTo>
                  <a:lnTo>
                    <a:pt x="1539722" y="152400"/>
                  </a:lnTo>
                  <a:lnTo>
                    <a:pt x="1542059" y="139700"/>
                  </a:lnTo>
                  <a:lnTo>
                    <a:pt x="1549057" y="139700"/>
                  </a:lnTo>
                  <a:lnTo>
                    <a:pt x="1553425" y="152400"/>
                  </a:lnTo>
                  <a:close/>
                </a:path>
                <a:path w="2979420" h="2895600">
                  <a:moveTo>
                    <a:pt x="1595640" y="152400"/>
                  </a:moveTo>
                  <a:lnTo>
                    <a:pt x="1560410" y="152400"/>
                  </a:lnTo>
                  <a:lnTo>
                    <a:pt x="1563941" y="139700"/>
                  </a:lnTo>
                  <a:lnTo>
                    <a:pt x="1592110" y="139700"/>
                  </a:lnTo>
                  <a:lnTo>
                    <a:pt x="1595640" y="152400"/>
                  </a:lnTo>
                  <a:close/>
                </a:path>
                <a:path w="2979420" h="2895600">
                  <a:moveTo>
                    <a:pt x="1627187" y="152400"/>
                  </a:moveTo>
                  <a:lnTo>
                    <a:pt x="1602727" y="152400"/>
                  </a:lnTo>
                  <a:lnTo>
                    <a:pt x="1606651" y="139700"/>
                  </a:lnTo>
                  <a:lnTo>
                    <a:pt x="1624012" y="139700"/>
                  </a:lnTo>
                  <a:lnTo>
                    <a:pt x="1627187" y="152400"/>
                  </a:lnTo>
                  <a:close/>
                </a:path>
                <a:path w="2979420" h="2895600">
                  <a:moveTo>
                    <a:pt x="1649120" y="152400"/>
                  </a:moveTo>
                  <a:lnTo>
                    <a:pt x="1634235" y="152400"/>
                  </a:lnTo>
                  <a:lnTo>
                    <a:pt x="1638795" y="139700"/>
                  </a:lnTo>
                  <a:lnTo>
                    <a:pt x="1645691" y="139700"/>
                  </a:lnTo>
                  <a:lnTo>
                    <a:pt x="1649120" y="152400"/>
                  </a:lnTo>
                  <a:close/>
                </a:path>
                <a:path w="2979420" h="2895600">
                  <a:moveTo>
                    <a:pt x="1995589" y="152400"/>
                  </a:moveTo>
                  <a:lnTo>
                    <a:pt x="1963585" y="152400"/>
                  </a:lnTo>
                  <a:lnTo>
                    <a:pt x="1964486" y="139700"/>
                  </a:lnTo>
                  <a:lnTo>
                    <a:pt x="1992414" y="139700"/>
                  </a:lnTo>
                  <a:lnTo>
                    <a:pt x="1995589" y="152400"/>
                  </a:lnTo>
                  <a:close/>
                </a:path>
                <a:path w="2979420" h="2895600">
                  <a:moveTo>
                    <a:pt x="2003678" y="152400"/>
                  </a:moveTo>
                  <a:lnTo>
                    <a:pt x="1995589" y="152400"/>
                  </a:lnTo>
                  <a:lnTo>
                    <a:pt x="2000643" y="139700"/>
                  </a:lnTo>
                  <a:lnTo>
                    <a:pt x="2003678" y="152400"/>
                  </a:lnTo>
                  <a:close/>
                </a:path>
                <a:path w="2979420" h="2895600">
                  <a:moveTo>
                    <a:pt x="1121219" y="165100"/>
                  </a:moveTo>
                  <a:lnTo>
                    <a:pt x="1062977" y="165100"/>
                  </a:lnTo>
                  <a:lnTo>
                    <a:pt x="1064869" y="152400"/>
                  </a:lnTo>
                  <a:lnTo>
                    <a:pt x="1121219" y="152400"/>
                  </a:lnTo>
                  <a:lnTo>
                    <a:pt x="1121219" y="165100"/>
                  </a:lnTo>
                  <a:close/>
                </a:path>
                <a:path w="2979420" h="2895600">
                  <a:moveTo>
                    <a:pt x="1300657" y="165100"/>
                  </a:moveTo>
                  <a:lnTo>
                    <a:pt x="1267421" y="165100"/>
                  </a:lnTo>
                  <a:lnTo>
                    <a:pt x="1267078" y="152400"/>
                  </a:lnTo>
                  <a:lnTo>
                    <a:pt x="1301153" y="152400"/>
                  </a:lnTo>
                  <a:lnTo>
                    <a:pt x="1300657" y="165100"/>
                  </a:lnTo>
                  <a:close/>
                </a:path>
                <a:path w="2979420" h="2895600">
                  <a:moveTo>
                    <a:pt x="1674812" y="165100"/>
                  </a:moveTo>
                  <a:lnTo>
                    <a:pt x="1498752" y="165100"/>
                  </a:lnTo>
                  <a:lnTo>
                    <a:pt x="1501775" y="152400"/>
                  </a:lnTo>
                  <a:lnTo>
                    <a:pt x="1667967" y="152400"/>
                  </a:lnTo>
                  <a:lnTo>
                    <a:pt x="1674812" y="165100"/>
                  </a:lnTo>
                  <a:close/>
                </a:path>
                <a:path w="2979420" h="2895600">
                  <a:moveTo>
                    <a:pt x="1976094" y="165100"/>
                  </a:moveTo>
                  <a:lnTo>
                    <a:pt x="1973567" y="152400"/>
                  </a:lnTo>
                  <a:lnTo>
                    <a:pt x="1983536" y="152400"/>
                  </a:lnTo>
                  <a:lnTo>
                    <a:pt x="1976094" y="165100"/>
                  </a:lnTo>
                  <a:close/>
                </a:path>
                <a:path w="2979420" h="2895600">
                  <a:moveTo>
                    <a:pt x="2015426" y="165100"/>
                  </a:moveTo>
                  <a:lnTo>
                    <a:pt x="1986064" y="165100"/>
                  </a:lnTo>
                  <a:lnTo>
                    <a:pt x="1983536" y="152400"/>
                  </a:lnTo>
                  <a:lnTo>
                    <a:pt x="2013051" y="152400"/>
                  </a:lnTo>
                  <a:lnTo>
                    <a:pt x="2015426" y="165100"/>
                  </a:lnTo>
                  <a:close/>
                </a:path>
                <a:path w="2979420" h="2895600">
                  <a:moveTo>
                    <a:pt x="1114767" y="177800"/>
                  </a:moveTo>
                  <a:lnTo>
                    <a:pt x="1056487" y="177800"/>
                  </a:lnTo>
                  <a:lnTo>
                    <a:pt x="1053947" y="165100"/>
                  </a:lnTo>
                  <a:lnTo>
                    <a:pt x="1117752" y="165100"/>
                  </a:lnTo>
                  <a:lnTo>
                    <a:pt x="1114767" y="177800"/>
                  </a:lnTo>
                  <a:close/>
                </a:path>
                <a:path w="2979420" h="2895600">
                  <a:moveTo>
                    <a:pt x="1310932" y="177800"/>
                  </a:moveTo>
                  <a:lnTo>
                    <a:pt x="1271295" y="177800"/>
                  </a:lnTo>
                  <a:lnTo>
                    <a:pt x="1270596" y="165100"/>
                  </a:lnTo>
                  <a:lnTo>
                    <a:pt x="1309192" y="165100"/>
                  </a:lnTo>
                  <a:lnTo>
                    <a:pt x="1310932" y="177800"/>
                  </a:lnTo>
                  <a:close/>
                </a:path>
                <a:path w="2979420" h="2895600">
                  <a:moveTo>
                    <a:pt x="1712569" y="177800"/>
                  </a:moveTo>
                  <a:lnTo>
                    <a:pt x="1461249" y="177800"/>
                  </a:lnTo>
                  <a:lnTo>
                    <a:pt x="1464373" y="165100"/>
                  </a:lnTo>
                  <a:lnTo>
                    <a:pt x="1709293" y="165100"/>
                  </a:lnTo>
                  <a:lnTo>
                    <a:pt x="1712569" y="177800"/>
                  </a:lnTo>
                  <a:close/>
                </a:path>
                <a:path w="2979420" h="2895600">
                  <a:moveTo>
                    <a:pt x="2036711" y="177800"/>
                  </a:moveTo>
                  <a:lnTo>
                    <a:pt x="1994789" y="177800"/>
                  </a:lnTo>
                  <a:lnTo>
                    <a:pt x="1995385" y="165100"/>
                  </a:lnTo>
                  <a:lnTo>
                    <a:pt x="2033930" y="165100"/>
                  </a:lnTo>
                  <a:lnTo>
                    <a:pt x="2036711" y="177800"/>
                  </a:lnTo>
                  <a:close/>
                </a:path>
                <a:path w="2979420" h="2895600">
                  <a:moveTo>
                    <a:pt x="527850" y="190500"/>
                  </a:moveTo>
                  <a:lnTo>
                    <a:pt x="513854" y="190500"/>
                  </a:lnTo>
                  <a:lnTo>
                    <a:pt x="517423" y="177800"/>
                  </a:lnTo>
                  <a:lnTo>
                    <a:pt x="524421" y="177800"/>
                  </a:lnTo>
                  <a:lnTo>
                    <a:pt x="527850" y="190500"/>
                  </a:lnTo>
                  <a:close/>
                </a:path>
                <a:path w="2979420" h="2895600">
                  <a:moveTo>
                    <a:pt x="1111643" y="190500"/>
                  </a:moveTo>
                  <a:lnTo>
                    <a:pt x="1051420" y="190500"/>
                  </a:lnTo>
                  <a:lnTo>
                    <a:pt x="1053604" y="177800"/>
                  </a:lnTo>
                  <a:lnTo>
                    <a:pt x="1113383" y="177800"/>
                  </a:lnTo>
                  <a:lnTo>
                    <a:pt x="1111643" y="190500"/>
                  </a:lnTo>
                  <a:close/>
                </a:path>
                <a:path w="2979420" h="2895600">
                  <a:moveTo>
                    <a:pt x="1317332" y="190500"/>
                  </a:moveTo>
                  <a:lnTo>
                    <a:pt x="1267968" y="190500"/>
                  </a:lnTo>
                  <a:lnTo>
                    <a:pt x="1266825" y="177800"/>
                  </a:lnTo>
                  <a:lnTo>
                    <a:pt x="1314894" y="177800"/>
                  </a:lnTo>
                  <a:lnTo>
                    <a:pt x="1317332" y="190500"/>
                  </a:lnTo>
                  <a:close/>
                </a:path>
                <a:path w="2979420" h="2895600">
                  <a:moveTo>
                    <a:pt x="1546428" y="190500"/>
                  </a:moveTo>
                  <a:lnTo>
                    <a:pt x="1445069" y="190500"/>
                  </a:lnTo>
                  <a:lnTo>
                    <a:pt x="1450924" y="177800"/>
                  </a:lnTo>
                  <a:lnTo>
                    <a:pt x="1549844" y="177800"/>
                  </a:lnTo>
                  <a:lnTo>
                    <a:pt x="1546428" y="190500"/>
                  </a:lnTo>
                  <a:close/>
                </a:path>
                <a:path w="2979420" h="2895600">
                  <a:moveTo>
                    <a:pt x="1737868" y="190500"/>
                  </a:moveTo>
                  <a:lnTo>
                    <a:pt x="1636268" y="190500"/>
                  </a:lnTo>
                  <a:lnTo>
                    <a:pt x="1634185" y="177800"/>
                  </a:lnTo>
                  <a:lnTo>
                    <a:pt x="1735785" y="177800"/>
                  </a:lnTo>
                  <a:lnTo>
                    <a:pt x="1737868" y="190500"/>
                  </a:lnTo>
                  <a:close/>
                </a:path>
                <a:path w="2979420" h="2895600">
                  <a:moveTo>
                    <a:pt x="2052294" y="190500"/>
                  </a:moveTo>
                  <a:lnTo>
                    <a:pt x="2009482" y="190500"/>
                  </a:lnTo>
                  <a:lnTo>
                    <a:pt x="2004415" y="177800"/>
                  </a:lnTo>
                  <a:lnTo>
                    <a:pt x="2049665" y="177800"/>
                  </a:lnTo>
                  <a:lnTo>
                    <a:pt x="2052294" y="190500"/>
                  </a:lnTo>
                  <a:close/>
                </a:path>
                <a:path w="2979420" h="2895600">
                  <a:moveTo>
                    <a:pt x="607720" y="203200"/>
                  </a:moveTo>
                  <a:lnTo>
                    <a:pt x="400100" y="203200"/>
                  </a:lnTo>
                  <a:lnTo>
                    <a:pt x="402729" y="190500"/>
                  </a:lnTo>
                  <a:lnTo>
                    <a:pt x="604189" y="190500"/>
                  </a:lnTo>
                  <a:lnTo>
                    <a:pt x="607720" y="203200"/>
                  </a:lnTo>
                  <a:close/>
                </a:path>
                <a:path w="2979420" h="2895600">
                  <a:moveTo>
                    <a:pt x="614705" y="203200"/>
                  </a:moveTo>
                  <a:lnTo>
                    <a:pt x="607720" y="203200"/>
                  </a:lnTo>
                  <a:lnTo>
                    <a:pt x="611289" y="190500"/>
                  </a:lnTo>
                  <a:lnTo>
                    <a:pt x="614705" y="203200"/>
                  </a:lnTo>
                  <a:close/>
                </a:path>
                <a:path w="2979420" h="2895600">
                  <a:moveTo>
                    <a:pt x="632523" y="203200"/>
                  </a:moveTo>
                  <a:lnTo>
                    <a:pt x="618083" y="203200"/>
                  </a:lnTo>
                  <a:lnTo>
                    <a:pt x="622299" y="190500"/>
                  </a:lnTo>
                  <a:lnTo>
                    <a:pt x="629094" y="190500"/>
                  </a:lnTo>
                  <a:lnTo>
                    <a:pt x="632523" y="203200"/>
                  </a:lnTo>
                  <a:close/>
                </a:path>
                <a:path w="2979420" h="2895600">
                  <a:moveTo>
                    <a:pt x="1107782" y="203200"/>
                  </a:moveTo>
                  <a:lnTo>
                    <a:pt x="1048003" y="203200"/>
                  </a:lnTo>
                  <a:lnTo>
                    <a:pt x="1049439" y="190500"/>
                  </a:lnTo>
                  <a:lnTo>
                    <a:pt x="1108925" y="190500"/>
                  </a:lnTo>
                  <a:lnTo>
                    <a:pt x="1107782" y="203200"/>
                  </a:lnTo>
                  <a:close/>
                </a:path>
                <a:path w="2979420" h="2895600">
                  <a:moveTo>
                    <a:pt x="1339354" y="203200"/>
                  </a:moveTo>
                  <a:lnTo>
                    <a:pt x="1274318" y="203200"/>
                  </a:lnTo>
                  <a:lnTo>
                    <a:pt x="1276946" y="190500"/>
                  </a:lnTo>
                  <a:lnTo>
                    <a:pt x="1333753" y="190500"/>
                  </a:lnTo>
                  <a:lnTo>
                    <a:pt x="1339354" y="203200"/>
                  </a:lnTo>
                  <a:close/>
                </a:path>
                <a:path w="2979420" h="2895600">
                  <a:moveTo>
                    <a:pt x="1490713" y="203200"/>
                  </a:moveTo>
                  <a:lnTo>
                    <a:pt x="1431874" y="203200"/>
                  </a:lnTo>
                  <a:lnTo>
                    <a:pt x="1434503" y="190500"/>
                  </a:lnTo>
                  <a:lnTo>
                    <a:pt x="1491907" y="190500"/>
                  </a:lnTo>
                  <a:lnTo>
                    <a:pt x="1490713" y="203200"/>
                  </a:lnTo>
                  <a:close/>
                </a:path>
                <a:path w="2979420" h="2895600">
                  <a:moveTo>
                    <a:pt x="1751850" y="203200"/>
                  </a:moveTo>
                  <a:lnTo>
                    <a:pt x="1685632" y="203200"/>
                  </a:lnTo>
                  <a:lnTo>
                    <a:pt x="1685480" y="190500"/>
                  </a:lnTo>
                  <a:lnTo>
                    <a:pt x="1748828" y="190500"/>
                  </a:lnTo>
                  <a:lnTo>
                    <a:pt x="1751850" y="203200"/>
                  </a:lnTo>
                  <a:close/>
                </a:path>
                <a:path w="2979420" h="2895600">
                  <a:moveTo>
                    <a:pt x="1767141" y="203200"/>
                  </a:moveTo>
                  <a:lnTo>
                    <a:pt x="1751850" y="203200"/>
                  </a:lnTo>
                  <a:lnTo>
                    <a:pt x="1759292" y="190500"/>
                  </a:lnTo>
                  <a:lnTo>
                    <a:pt x="1765503" y="190500"/>
                  </a:lnTo>
                  <a:lnTo>
                    <a:pt x="1767141" y="203200"/>
                  </a:lnTo>
                  <a:close/>
                </a:path>
                <a:path w="2979420" h="2895600">
                  <a:moveTo>
                    <a:pt x="2013648" y="203200"/>
                  </a:moveTo>
                  <a:lnTo>
                    <a:pt x="2008581" y="190500"/>
                  </a:lnTo>
                  <a:lnTo>
                    <a:pt x="2020887" y="190500"/>
                  </a:lnTo>
                  <a:lnTo>
                    <a:pt x="2013648" y="203200"/>
                  </a:lnTo>
                  <a:close/>
                </a:path>
                <a:path w="2979420" h="2895600">
                  <a:moveTo>
                    <a:pt x="2073071" y="203200"/>
                  </a:moveTo>
                  <a:lnTo>
                    <a:pt x="2023516" y="203200"/>
                  </a:lnTo>
                  <a:lnTo>
                    <a:pt x="2020887" y="190500"/>
                  </a:lnTo>
                  <a:lnTo>
                    <a:pt x="2070544" y="190500"/>
                  </a:lnTo>
                  <a:lnTo>
                    <a:pt x="2073071" y="203200"/>
                  </a:lnTo>
                  <a:close/>
                </a:path>
                <a:path w="2979420" h="2895600">
                  <a:moveTo>
                    <a:pt x="669137" y="215900"/>
                  </a:moveTo>
                  <a:lnTo>
                    <a:pt x="331939" y="215900"/>
                  </a:lnTo>
                  <a:lnTo>
                    <a:pt x="335267" y="203200"/>
                  </a:lnTo>
                  <a:lnTo>
                    <a:pt x="665708" y="203200"/>
                  </a:lnTo>
                  <a:lnTo>
                    <a:pt x="669137" y="215900"/>
                  </a:lnTo>
                  <a:close/>
                </a:path>
                <a:path w="2979420" h="2895600">
                  <a:moveTo>
                    <a:pt x="1108773" y="215900"/>
                  </a:moveTo>
                  <a:lnTo>
                    <a:pt x="1045425" y="215900"/>
                  </a:lnTo>
                  <a:lnTo>
                    <a:pt x="1045921" y="203200"/>
                  </a:lnTo>
                  <a:lnTo>
                    <a:pt x="1104303" y="203200"/>
                  </a:lnTo>
                  <a:lnTo>
                    <a:pt x="1108773" y="215900"/>
                  </a:lnTo>
                  <a:close/>
                </a:path>
                <a:path w="2979420" h="2895600">
                  <a:moveTo>
                    <a:pt x="1348879" y="215900"/>
                  </a:moveTo>
                  <a:lnTo>
                    <a:pt x="1285278" y="215900"/>
                  </a:lnTo>
                  <a:lnTo>
                    <a:pt x="1283004" y="203200"/>
                  </a:lnTo>
                  <a:lnTo>
                    <a:pt x="1347495" y="203200"/>
                  </a:lnTo>
                  <a:lnTo>
                    <a:pt x="1348879" y="215900"/>
                  </a:lnTo>
                  <a:close/>
                </a:path>
                <a:path w="2979420" h="2895600">
                  <a:moveTo>
                    <a:pt x="1461490" y="215900"/>
                  </a:moveTo>
                  <a:lnTo>
                    <a:pt x="1411681" y="215900"/>
                  </a:lnTo>
                  <a:lnTo>
                    <a:pt x="1416253" y="203200"/>
                  </a:lnTo>
                  <a:lnTo>
                    <a:pt x="1462976" y="203200"/>
                  </a:lnTo>
                  <a:lnTo>
                    <a:pt x="1461490" y="215900"/>
                  </a:lnTo>
                  <a:close/>
                </a:path>
                <a:path w="2979420" h="2895600">
                  <a:moveTo>
                    <a:pt x="1781479" y="215900"/>
                  </a:moveTo>
                  <a:lnTo>
                    <a:pt x="1698828" y="215900"/>
                  </a:lnTo>
                  <a:lnTo>
                    <a:pt x="1695703" y="203200"/>
                  </a:lnTo>
                  <a:lnTo>
                    <a:pt x="1778444" y="203200"/>
                  </a:lnTo>
                  <a:lnTo>
                    <a:pt x="1781479" y="215900"/>
                  </a:lnTo>
                  <a:close/>
                </a:path>
                <a:path w="2979420" h="2895600">
                  <a:moveTo>
                    <a:pt x="1792935" y="215900"/>
                  </a:moveTo>
                  <a:lnTo>
                    <a:pt x="1781479" y="215900"/>
                  </a:lnTo>
                  <a:lnTo>
                    <a:pt x="1786826" y="203200"/>
                  </a:lnTo>
                  <a:lnTo>
                    <a:pt x="1792935" y="215900"/>
                  </a:lnTo>
                  <a:close/>
                </a:path>
                <a:path w="2979420" h="2895600">
                  <a:moveTo>
                    <a:pt x="2080971" y="215900"/>
                  </a:moveTo>
                  <a:lnTo>
                    <a:pt x="2030361" y="215900"/>
                  </a:lnTo>
                  <a:lnTo>
                    <a:pt x="2025307" y="203200"/>
                  </a:lnTo>
                  <a:lnTo>
                    <a:pt x="2081110" y="203200"/>
                  </a:lnTo>
                  <a:lnTo>
                    <a:pt x="2080971" y="215900"/>
                  </a:lnTo>
                  <a:close/>
                </a:path>
                <a:path w="2979420" h="2895600">
                  <a:moveTo>
                    <a:pt x="701027" y="228600"/>
                  </a:moveTo>
                  <a:lnTo>
                    <a:pt x="303263" y="228600"/>
                  </a:lnTo>
                  <a:lnTo>
                    <a:pt x="306590" y="215900"/>
                  </a:lnTo>
                  <a:lnTo>
                    <a:pt x="698652" y="215900"/>
                  </a:lnTo>
                  <a:lnTo>
                    <a:pt x="701027" y="228600"/>
                  </a:lnTo>
                  <a:close/>
                </a:path>
                <a:path w="2979420" h="2895600">
                  <a:moveTo>
                    <a:pt x="1106043" y="228600"/>
                  </a:moveTo>
                  <a:lnTo>
                    <a:pt x="1047254" y="228600"/>
                  </a:lnTo>
                  <a:lnTo>
                    <a:pt x="1048003" y="215900"/>
                  </a:lnTo>
                  <a:lnTo>
                    <a:pt x="1108671" y="215900"/>
                  </a:lnTo>
                  <a:lnTo>
                    <a:pt x="1106043" y="228600"/>
                  </a:lnTo>
                  <a:close/>
                </a:path>
                <a:path w="2979420" h="2895600">
                  <a:moveTo>
                    <a:pt x="1303185" y="228600"/>
                  </a:moveTo>
                  <a:lnTo>
                    <a:pt x="1300264" y="215900"/>
                  </a:lnTo>
                  <a:lnTo>
                    <a:pt x="1307604" y="215900"/>
                  </a:lnTo>
                  <a:lnTo>
                    <a:pt x="1303185" y="228600"/>
                  </a:lnTo>
                  <a:close/>
                </a:path>
                <a:path w="2979420" h="2895600">
                  <a:moveTo>
                    <a:pt x="1354531" y="228600"/>
                  </a:moveTo>
                  <a:lnTo>
                    <a:pt x="1313903" y="228600"/>
                  </a:lnTo>
                  <a:lnTo>
                    <a:pt x="1310779" y="215900"/>
                  </a:lnTo>
                  <a:lnTo>
                    <a:pt x="1357617" y="215900"/>
                  </a:lnTo>
                  <a:lnTo>
                    <a:pt x="1354531" y="228600"/>
                  </a:lnTo>
                  <a:close/>
                </a:path>
                <a:path w="2979420" h="2895600">
                  <a:moveTo>
                    <a:pt x="1444028" y="228600"/>
                  </a:moveTo>
                  <a:lnTo>
                    <a:pt x="1402702" y="228600"/>
                  </a:lnTo>
                  <a:lnTo>
                    <a:pt x="1406283" y="215900"/>
                  </a:lnTo>
                  <a:lnTo>
                    <a:pt x="1446910" y="215900"/>
                  </a:lnTo>
                  <a:lnTo>
                    <a:pt x="1444028" y="228600"/>
                  </a:lnTo>
                  <a:close/>
                </a:path>
                <a:path w="2979420" h="2895600">
                  <a:moveTo>
                    <a:pt x="1798980" y="228600"/>
                  </a:moveTo>
                  <a:lnTo>
                    <a:pt x="1727644" y="228600"/>
                  </a:lnTo>
                  <a:lnTo>
                    <a:pt x="1724621" y="215900"/>
                  </a:lnTo>
                  <a:lnTo>
                    <a:pt x="1792833" y="215900"/>
                  </a:lnTo>
                  <a:lnTo>
                    <a:pt x="1798980" y="228600"/>
                  </a:lnTo>
                  <a:close/>
                </a:path>
                <a:path w="2979420" h="2895600">
                  <a:moveTo>
                    <a:pt x="1810346" y="228600"/>
                  </a:moveTo>
                  <a:lnTo>
                    <a:pt x="1798980" y="228600"/>
                  </a:lnTo>
                  <a:lnTo>
                    <a:pt x="1804200" y="215900"/>
                  </a:lnTo>
                  <a:lnTo>
                    <a:pt x="1810346" y="228600"/>
                  </a:lnTo>
                  <a:close/>
                </a:path>
                <a:path w="2979420" h="2895600">
                  <a:moveTo>
                    <a:pt x="2089848" y="228600"/>
                  </a:moveTo>
                  <a:lnTo>
                    <a:pt x="2038896" y="228600"/>
                  </a:lnTo>
                  <a:lnTo>
                    <a:pt x="2040826" y="215900"/>
                  </a:lnTo>
                  <a:lnTo>
                    <a:pt x="2085327" y="215900"/>
                  </a:lnTo>
                  <a:lnTo>
                    <a:pt x="2089848" y="228600"/>
                  </a:lnTo>
                  <a:close/>
                </a:path>
                <a:path w="2979420" h="2895600">
                  <a:moveTo>
                    <a:pt x="265506" y="241300"/>
                  </a:moveTo>
                  <a:lnTo>
                    <a:pt x="253111" y="241300"/>
                  </a:lnTo>
                  <a:lnTo>
                    <a:pt x="259511" y="228600"/>
                  </a:lnTo>
                  <a:lnTo>
                    <a:pt x="265506" y="241300"/>
                  </a:lnTo>
                  <a:close/>
                </a:path>
                <a:path w="2979420" h="2895600">
                  <a:moveTo>
                    <a:pt x="729411" y="241300"/>
                  </a:moveTo>
                  <a:lnTo>
                    <a:pt x="272008" y="241300"/>
                  </a:lnTo>
                  <a:lnTo>
                    <a:pt x="272846" y="228600"/>
                  </a:lnTo>
                  <a:lnTo>
                    <a:pt x="729703" y="228600"/>
                  </a:lnTo>
                  <a:lnTo>
                    <a:pt x="729411" y="241300"/>
                  </a:lnTo>
                  <a:close/>
                </a:path>
                <a:path w="2979420" h="2895600">
                  <a:moveTo>
                    <a:pt x="1104798" y="241300"/>
                  </a:moveTo>
                  <a:lnTo>
                    <a:pt x="1045070" y="241300"/>
                  </a:lnTo>
                  <a:lnTo>
                    <a:pt x="1048448" y="228600"/>
                  </a:lnTo>
                  <a:lnTo>
                    <a:pt x="1104303" y="228600"/>
                  </a:lnTo>
                  <a:lnTo>
                    <a:pt x="1104798" y="241300"/>
                  </a:lnTo>
                  <a:close/>
                </a:path>
                <a:path w="2979420" h="2895600">
                  <a:moveTo>
                    <a:pt x="1416354" y="241300"/>
                  </a:moveTo>
                  <a:lnTo>
                    <a:pt x="1401711" y="241300"/>
                  </a:lnTo>
                  <a:lnTo>
                    <a:pt x="1399032" y="228600"/>
                  </a:lnTo>
                  <a:lnTo>
                    <a:pt x="1417193" y="228600"/>
                  </a:lnTo>
                  <a:lnTo>
                    <a:pt x="1416354" y="241300"/>
                  </a:lnTo>
                  <a:close/>
                </a:path>
                <a:path w="2979420" h="2895600">
                  <a:moveTo>
                    <a:pt x="1830336" y="241300"/>
                  </a:moveTo>
                  <a:lnTo>
                    <a:pt x="1749425" y="241300"/>
                  </a:lnTo>
                  <a:lnTo>
                    <a:pt x="1749767" y="228600"/>
                  </a:lnTo>
                  <a:lnTo>
                    <a:pt x="1829790" y="228600"/>
                  </a:lnTo>
                  <a:lnTo>
                    <a:pt x="1830336" y="241300"/>
                  </a:lnTo>
                  <a:close/>
                </a:path>
                <a:path w="2979420" h="2895600">
                  <a:moveTo>
                    <a:pt x="2100059" y="241300"/>
                  </a:moveTo>
                  <a:lnTo>
                    <a:pt x="2055266" y="241300"/>
                  </a:lnTo>
                  <a:lnTo>
                    <a:pt x="2054275" y="228600"/>
                  </a:lnTo>
                  <a:lnTo>
                    <a:pt x="2101646" y="228600"/>
                  </a:lnTo>
                  <a:lnTo>
                    <a:pt x="2100059" y="241300"/>
                  </a:lnTo>
                  <a:close/>
                </a:path>
                <a:path w="2979420" h="2895600">
                  <a:moveTo>
                    <a:pt x="472973" y="254000"/>
                  </a:moveTo>
                  <a:lnTo>
                    <a:pt x="243090" y="254000"/>
                  </a:lnTo>
                  <a:lnTo>
                    <a:pt x="245071" y="241300"/>
                  </a:lnTo>
                  <a:lnTo>
                    <a:pt x="476097" y="241300"/>
                  </a:lnTo>
                  <a:lnTo>
                    <a:pt x="472973" y="254000"/>
                  </a:lnTo>
                  <a:close/>
                </a:path>
                <a:path w="2979420" h="2895600">
                  <a:moveTo>
                    <a:pt x="503885" y="254000"/>
                  </a:moveTo>
                  <a:lnTo>
                    <a:pt x="486664" y="254000"/>
                  </a:lnTo>
                  <a:lnTo>
                    <a:pt x="483095" y="241300"/>
                  </a:lnTo>
                  <a:lnTo>
                    <a:pt x="507212" y="241300"/>
                  </a:lnTo>
                  <a:lnTo>
                    <a:pt x="503885" y="254000"/>
                  </a:lnTo>
                  <a:close/>
                </a:path>
                <a:path w="2979420" h="2895600">
                  <a:moveTo>
                    <a:pt x="565696" y="254000"/>
                  </a:moveTo>
                  <a:lnTo>
                    <a:pt x="552056" y="254000"/>
                  </a:lnTo>
                  <a:lnTo>
                    <a:pt x="548627" y="241300"/>
                  </a:lnTo>
                  <a:lnTo>
                    <a:pt x="569861" y="241300"/>
                  </a:lnTo>
                  <a:lnTo>
                    <a:pt x="565696" y="254000"/>
                  </a:lnTo>
                  <a:close/>
                </a:path>
                <a:path w="2979420" h="2895600">
                  <a:moveTo>
                    <a:pt x="754265" y="254000"/>
                  </a:moveTo>
                  <a:lnTo>
                    <a:pt x="579742" y="254000"/>
                  </a:lnTo>
                  <a:lnTo>
                    <a:pt x="576757" y="241300"/>
                  </a:lnTo>
                  <a:lnTo>
                    <a:pt x="748106" y="241300"/>
                  </a:lnTo>
                  <a:lnTo>
                    <a:pt x="754265" y="254000"/>
                  </a:lnTo>
                  <a:close/>
                </a:path>
                <a:path w="2979420" h="2895600">
                  <a:moveTo>
                    <a:pt x="766762" y="254000"/>
                  </a:moveTo>
                  <a:lnTo>
                    <a:pt x="754265" y="254000"/>
                  </a:lnTo>
                  <a:lnTo>
                    <a:pt x="760806" y="241300"/>
                  </a:lnTo>
                  <a:lnTo>
                    <a:pt x="763790" y="241300"/>
                  </a:lnTo>
                  <a:lnTo>
                    <a:pt x="766762" y="254000"/>
                  </a:lnTo>
                  <a:close/>
                </a:path>
                <a:path w="2979420" h="2895600">
                  <a:moveTo>
                    <a:pt x="1108227" y="254000"/>
                  </a:moveTo>
                  <a:lnTo>
                    <a:pt x="1049782" y="254000"/>
                  </a:lnTo>
                  <a:lnTo>
                    <a:pt x="1047051" y="241300"/>
                  </a:lnTo>
                  <a:lnTo>
                    <a:pt x="1107630" y="241300"/>
                  </a:lnTo>
                  <a:lnTo>
                    <a:pt x="1108227" y="254000"/>
                  </a:lnTo>
                  <a:close/>
                </a:path>
                <a:path w="2979420" h="2895600">
                  <a:moveTo>
                    <a:pt x="1848599" y="254000"/>
                  </a:moveTo>
                  <a:lnTo>
                    <a:pt x="1765693" y="254000"/>
                  </a:lnTo>
                  <a:lnTo>
                    <a:pt x="1762772" y="241300"/>
                  </a:lnTo>
                  <a:lnTo>
                    <a:pt x="1847456" y="241300"/>
                  </a:lnTo>
                  <a:lnTo>
                    <a:pt x="1848599" y="254000"/>
                  </a:lnTo>
                  <a:close/>
                </a:path>
                <a:path w="2979420" h="2895600">
                  <a:moveTo>
                    <a:pt x="2118969" y="254000"/>
                  </a:moveTo>
                  <a:lnTo>
                    <a:pt x="2062505" y="254000"/>
                  </a:lnTo>
                  <a:lnTo>
                    <a:pt x="2060232" y="241300"/>
                  </a:lnTo>
                  <a:lnTo>
                    <a:pt x="2114854" y="241300"/>
                  </a:lnTo>
                  <a:lnTo>
                    <a:pt x="2118969" y="254000"/>
                  </a:lnTo>
                  <a:close/>
                </a:path>
                <a:path w="2979420" h="2895600">
                  <a:moveTo>
                    <a:pt x="391375" y="266700"/>
                  </a:moveTo>
                  <a:lnTo>
                    <a:pt x="204889" y="266700"/>
                  </a:lnTo>
                  <a:lnTo>
                    <a:pt x="206171" y="254000"/>
                  </a:lnTo>
                  <a:lnTo>
                    <a:pt x="394398" y="254000"/>
                  </a:lnTo>
                  <a:lnTo>
                    <a:pt x="391375" y="266700"/>
                  </a:lnTo>
                  <a:close/>
                </a:path>
                <a:path w="2979420" h="2895600">
                  <a:moveTo>
                    <a:pt x="774458" y="266700"/>
                  </a:moveTo>
                  <a:lnTo>
                    <a:pt x="629742" y="266700"/>
                  </a:lnTo>
                  <a:lnTo>
                    <a:pt x="627811" y="254000"/>
                  </a:lnTo>
                  <a:lnTo>
                    <a:pt x="771969" y="254000"/>
                  </a:lnTo>
                  <a:lnTo>
                    <a:pt x="774458" y="266700"/>
                  </a:lnTo>
                  <a:close/>
                </a:path>
                <a:path w="2979420" h="2895600">
                  <a:moveTo>
                    <a:pt x="1107973" y="266700"/>
                  </a:moveTo>
                  <a:lnTo>
                    <a:pt x="1058964" y="266700"/>
                  </a:lnTo>
                  <a:lnTo>
                    <a:pt x="1057173" y="254000"/>
                  </a:lnTo>
                  <a:lnTo>
                    <a:pt x="1106982" y="254000"/>
                  </a:lnTo>
                  <a:lnTo>
                    <a:pt x="1107973" y="266700"/>
                  </a:lnTo>
                  <a:close/>
                </a:path>
                <a:path w="2979420" h="2895600">
                  <a:moveTo>
                    <a:pt x="1864220" y="266700"/>
                  </a:moveTo>
                  <a:lnTo>
                    <a:pt x="1785493" y="266700"/>
                  </a:lnTo>
                  <a:lnTo>
                    <a:pt x="1783753" y="254000"/>
                  </a:lnTo>
                  <a:lnTo>
                    <a:pt x="1857768" y="254000"/>
                  </a:lnTo>
                  <a:lnTo>
                    <a:pt x="1864220" y="266700"/>
                  </a:lnTo>
                  <a:close/>
                </a:path>
                <a:path w="2979420" h="2895600">
                  <a:moveTo>
                    <a:pt x="1880044" y="266700"/>
                  </a:moveTo>
                  <a:lnTo>
                    <a:pt x="1864220" y="266700"/>
                  </a:lnTo>
                  <a:lnTo>
                    <a:pt x="1870278" y="254000"/>
                  </a:lnTo>
                  <a:lnTo>
                    <a:pt x="1876920" y="254000"/>
                  </a:lnTo>
                  <a:lnTo>
                    <a:pt x="1880044" y="266700"/>
                  </a:lnTo>
                  <a:close/>
                </a:path>
                <a:path w="2979420" h="2895600">
                  <a:moveTo>
                    <a:pt x="2117572" y="266700"/>
                  </a:moveTo>
                  <a:lnTo>
                    <a:pt x="2080171" y="266700"/>
                  </a:lnTo>
                  <a:lnTo>
                    <a:pt x="2077885" y="254000"/>
                  </a:lnTo>
                  <a:lnTo>
                    <a:pt x="2121052" y="254000"/>
                  </a:lnTo>
                  <a:lnTo>
                    <a:pt x="2117572" y="266700"/>
                  </a:lnTo>
                  <a:close/>
                </a:path>
                <a:path w="2979420" h="2895600">
                  <a:moveTo>
                    <a:pt x="337591" y="279400"/>
                  </a:moveTo>
                  <a:lnTo>
                    <a:pt x="189953" y="279400"/>
                  </a:lnTo>
                  <a:lnTo>
                    <a:pt x="192925" y="266700"/>
                  </a:lnTo>
                  <a:lnTo>
                    <a:pt x="340918" y="266700"/>
                  </a:lnTo>
                  <a:lnTo>
                    <a:pt x="337591" y="279400"/>
                  </a:lnTo>
                  <a:close/>
                </a:path>
                <a:path w="2979420" h="2895600">
                  <a:moveTo>
                    <a:pt x="798360" y="279400"/>
                  </a:moveTo>
                  <a:lnTo>
                    <a:pt x="679208" y="279400"/>
                  </a:lnTo>
                  <a:lnTo>
                    <a:pt x="676821" y="266700"/>
                  </a:lnTo>
                  <a:lnTo>
                    <a:pt x="792962" y="266700"/>
                  </a:lnTo>
                  <a:lnTo>
                    <a:pt x="798360" y="279400"/>
                  </a:lnTo>
                  <a:close/>
                </a:path>
                <a:path w="2979420" h="2895600">
                  <a:moveTo>
                    <a:pt x="1112939" y="279400"/>
                  </a:moveTo>
                  <a:lnTo>
                    <a:pt x="1037437" y="279400"/>
                  </a:lnTo>
                  <a:lnTo>
                    <a:pt x="1035100" y="266700"/>
                  </a:lnTo>
                  <a:lnTo>
                    <a:pt x="1115225" y="266700"/>
                  </a:lnTo>
                  <a:lnTo>
                    <a:pt x="1112939" y="279400"/>
                  </a:lnTo>
                  <a:close/>
                </a:path>
                <a:path w="2979420" h="2895600">
                  <a:moveTo>
                    <a:pt x="1332115" y="279400"/>
                  </a:moveTo>
                  <a:lnTo>
                    <a:pt x="1312862" y="279400"/>
                  </a:lnTo>
                  <a:lnTo>
                    <a:pt x="1320749" y="266700"/>
                  </a:lnTo>
                  <a:lnTo>
                    <a:pt x="1331023" y="266700"/>
                  </a:lnTo>
                  <a:lnTo>
                    <a:pt x="1332115" y="279400"/>
                  </a:lnTo>
                  <a:close/>
                </a:path>
                <a:path w="2979420" h="2895600">
                  <a:moveTo>
                    <a:pt x="1908822" y="279400"/>
                  </a:moveTo>
                  <a:lnTo>
                    <a:pt x="1810842" y="279400"/>
                  </a:lnTo>
                  <a:lnTo>
                    <a:pt x="1804885" y="266700"/>
                  </a:lnTo>
                  <a:lnTo>
                    <a:pt x="1906790" y="266700"/>
                  </a:lnTo>
                  <a:lnTo>
                    <a:pt x="1908822" y="279400"/>
                  </a:lnTo>
                  <a:close/>
                </a:path>
                <a:path w="2979420" h="2895600">
                  <a:moveTo>
                    <a:pt x="1924354" y="279400"/>
                  </a:moveTo>
                  <a:lnTo>
                    <a:pt x="1915718" y="279400"/>
                  </a:lnTo>
                  <a:lnTo>
                    <a:pt x="1920875" y="266700"/>
                  </a:lnTo>
                  <a:lnTo>
                    <a:pt x="1924354" y="279400"/>
                  </a:lnTo>
                  <a:close/>
                </a:path>
                <a:path w="2979420" h="2895600">
                  <a:moveTo>
                    <a:pt x="2129282" y="279400"/>
                  </a:moveTo>
                  <a:lnTo>
                    <a:pt x="2087067" y="279400"/>
                  </a:lnTo>
                  <a:lnTo>
                    <a:pt x="2084984" y="266700"/>
                  </a:lnTo>
                  <a:lnTo>
                    <a:pt x="2127250" y="266700"/>
                  </a:lnTo>
                  <a:lnTo>
                    <a:pt x="2129282" y="279400"/>
                  </a:lnTo>
                  <a:close/>
                </a:path>
                <a:path w="2979420" h="2895600">
                  <a:moveTo>
                    <a:pt x="294881" y="292100"/>
                  </a:moveTo>
                  <a:lnTo>
                    <a:pt x="161531" y="292100"/>
                  </a:lnTo>
                  <a:lnTo>
                    <a:pt x="164401" y="279400"/>
                  </a:lnTo>
                  <a:lnTo>
                    <a:pt x="301383" y="279400"/>
                  </a:lnTo>
                  <a:lnTo>
                    <a:pt x="294881" y="292100"/>
                  </a:lnTo>
                  <a:close/>
                </a:path>
                <a:path w="2979420" h="2895600">
                  <a:moveTo>
                    <a:pt x="808926" y="292100"/>
                  </a:moveTo>
                  <a:lnTo>
                    <a:pt x="706742" y="292100"/>
                  </a:lnTo>
                  <a:lnTo>
                    <a:pt x="705053" y="279400"/>
                  </a:lnTo>
                  <a:lnTo>
                    <a:pt x="809282" y="279400"/>
                  </a:lnTo>
                  <a:lnTo>
                    <a:pt x="808926" y="292100"/>
                  </a:lnTo>
                  <a:close/>
                </a:path>
                <a:path w="2979420" h="2895600">
                  <a:moveTo>
                    <a:pt x="1071168" y="292100"/>
                  </a:moveTo>
                  <a:lnTo>
                    <a:pt x="1023645" y="292100"/>
                  </a:lnTo>
                  <a:lnTo>
                    <a:pt x="1028204" y="279400"/>
                  </a:lnTo>
                  <a:lnTo>
                    <a:pt x="1073543" y="279400"/>
                  </a:lnTo>
                  <a:lnTo>
                    <a:pt x="1071168" y="292100"/>
                  </a:lnTo>
                  <a:close/>
                </a:path>
                <a:path w="2979420" h="2895600">
                  <a:moveTo>
                    <a:pt x="1123060" y="292100"/>
                  </a:moveTo>
                  <a:lnTo>
                    <a:pt x="1076172" y="292100"/>
                  </a:lnTo>
                  <a:lnTo>
                    <a:pt x="1073543" y="279400"/>
                  </a:lnTo>
                  <a:lnTo>
                    <a:pt x="1120978" y="279400"/>
                  </a:lnTo>
                  <a:lnTo>
                    <a:pt x="1123060" y="292100"/>
                  </a:lnTo>
                  <a:close/>
                </a:path>
                <a:path w="2979420" h="2895600">
                  <a:moveTo>
                    <a:pt x="1330528" y="292100"/>
                  </a:moveTo>
                  <a:lnTo>
                    <a:pt x="1294701" y="292100"/>
                  </a:lnTo>
                  <a:lnTo>
                    <a:pt x="1297482" y="279400"/>
                  </a:lnTo>
                  <a:lnTo>
                    <a:pt x="1332014" y="279400"/>
                  </a:lnTo>
                  <a:lnTo>
                    <a:pt x="1330528" y="292100"/>
                  </a:lnTo>
                  <a:close/>
                </a:path>
                <a:path w="2979420" h="2895600">
                  <a:moveTo>
                    <a:pt x="1958085" y="292100"/>
                  </a:moveTo>
                  <a:lnTo>
                    <a:pt x="1829104" y="292100"/>
                  </a:lnTo>
                  <a:lnTo>
                    <a:pt x="1826069" y="279400"/>
                  </a:lnTo>
                  <a:lnTo>
                    <a:pt x="1954606" y="279400"/>
                  </a:lnTo>
                  <a:lnTo>
                    <a:pt x="1958085" y="292100"/>
                  </a:lnTo>
                  <a:close/>
                </a:path>
                <a:path w="2979420" h="2895600">
                  <a:moveTo>
                    <a:pt x="1972221" y="292100"/>
                  </a:moveTo>
                  <a:lnTo>
                    <a:pt x="1958085" y="292100"/>
                  </a:lnTo>
                  <a:lnTo>
                    <a:pt x="1962302" y="279400"/>
                  </a:lnTo>
                  <a:lnTo>
                    <a:pt x="1969350" y="279400"/>
                  </a:lnTo>
                  <a:lnTo>
                    <a:pt x="1972221" y="292100"/>
                  </a:lnTo>
                  <a:close/>
                </a:path>
                <a:path w="2979420" h="2895600">
                  <a:moveTo>
                    <a:pt x="2136978" y="292100"/>
                  </a:moveTo>
                  <a:lnTo>
                    <a:pt x="2098573" y="292100"/>
                  </a:lnTo>
                  <a:lnTo>
                    <a:pt x="2096592" y="279400"/>
                  </a:lnTo>
                  <a:lnTo>
                    <a:pt x="2138959" y="279400"/>
                  </a:lnTo>
                  <a:lnTo>
                    <a:pt x="2136978" y="292100"/>
                  </a:lnTo>
                  <a:close/>
                </a:path>
                <a:path w="2979420" h="2895600">
                  <a:moveTo>
                    <a:pt x="255041" y="304800"/>
                  </a:moveTo>
                  <a:lnTo>
                    <a:pt x="146494" y="304800"/>
                  </a:lnTo>
                  <a:lnTo>
                    <a:pt x="152196" y="292100"/>
                  </a:lnTo>
                  <a:lnTo>
                    <a:pt x="261340" y="292100"/>
                  </a:lnTo>
                  <a:lnTo>
                    <a:pt x="255041" y="304800"/>
                  </a:lnTo>
                  <a:close/>
                </a:path>
                <a:path w="2979420" h="2895600">
                  <a:moveTo>
                    <a:pt x="819696" y="304800"/>
                  </a:moveTo>
                  <a:lnTo>
                    <a:pt x="735457" y="304800"/>
                  </a:lnTo>
                  <a:lnTo>
                    <a:pt x="733526" y="292100"/>
                  </a:lnTo>
                  <a:lnTo>
                    <a:pt x="814730" y="292100"/>
                  </a:lnTo>
                  <a:lnTo>
                    <a:pt x="819696" y="304800"/>
                  </a:lnTo>
                  <a:close/>
                </a:path>
                <a:path w="2979420" h="2895600">
                  <a:moveTo>
                    <a:pt x="1058659" y="304800"/>
                  </a:moveTo>
                  <a:lnTo>
                    <a:pt x="1008507" y="304800"/>
                  </a:lnTo>
                  <a:lnTo>
                    <a:pt x="1012177" y="292100"/>
                  </a:lnTo>
                  <a:lnTo>
                    <a:pt x="1062875" y="292100"/>
                  </a:lnTo>
                  <a:lnTo>
                    <a:pt x="1058659" y="304800"/>
                  </a:lnTo>
                  <a:close/>
                </a:path>
                <a:path w="2979420" h="2895600">
                  <a:moveTo>
                    <a:pt x="1133678" y="304800"/>
                  </a:moveTo>
                  <a:lnTo>
                    <a:pt x="1089964" y="304800"/>
                  </a:lnTo>
                  <a:lnTo>
                    <a:pt x="1086739" y="292100"/>
                  </a:lnTo>
                  <a:lnTo>
                    <a:pt x="1133817" y="292100"/>
                  </a:lnTo>
                  <a:lnTo>
                    <a:pt x="1133678" y="304800"/>
                  </a:lnTo>
                  <a:close/>
                </a:path>
                <a:path w="2979420" h="2895600">
                  <a:moveTo>
                    <a:pt x="1257058" y="304800"/>
                  </a:moveTo>
                  <a:lnTo>
                    <a:pt x="1244803" y="304800"/>
                  </a:lnTo>
                  <a:lnTo>
                    <a:pt x="1248219" y="292100"/>
                  </a:lnTo>
                  <a:lnTo>
                    <a:pt x="1251597" y="292100"/>
                  </a:lnTo>
                  <a:lnTo>
                    <a:pt x="1257058" y="304800"/>
                  </a:lnTo>
                  <a:close/>
                </a:path>
                <a:path w="2979420" h="2895600">
                  <a:moveTo>
                    <a:pt x="1330528" y="304800"/>
                  </a:moveTo>
                  <a:lnTo>
                    <a:pt x="1263853" y="304800"/>
                  </a:lnTo>
                  <a:lnTo>
                    <a:pt x="1265885" y="292100"/>
                  </a:lnTo>
                  <a:lnTo>
                    <a:pt x="1331468" y="292100"/>
                  </a:lnTo>
                  <a:lnTo>
                    <a:pt x="1330528" y="304800"/>
                  </a:lnTo>
                  <a:close/>
                </a:path>
                <a:path w="2979420" h="2895600">
                  <a:moveTo>
                    <a:pt x="1595882" y="304800"/>
                  </a:moveTo>
                  <a:lnTo>
                    <a:pt x="1582089" y="304800"/>
                  </a:lnTo>
                  <a:lnTo>
                    <a:pt x="1585175" y="292100"/>
                  </a:lnTo>
                  <a:lnTo>
                    <a:pt x="1592110" y="292100"/>
                  </a:lnTo>
                  <a:lnTo>
                    <a:pt x="1595882" y="304800"/>
                  </a:lnTo>
                  <a:close/>
                </a:path>
                <a:path w="2979420" h="2895600">
                  <a:moveTo>
                    <a:pt x="1634578" y="304800"/>
                  </a:moveTo>
                  <a:lnTo>
                    <a:pt x="1613204" y="304800"/>
                  </a:lnTo>
                  <a:lnTo>
                    <a:pt x="1617116" y="292100"/>
                  </a:lnTo>
                  <a:lnTo>
                    <a:pt x="1631111" y="292100"/>
                  </a:lnTo>
                  <a:lnTo>
                    <a:pt x="1634578" y="304800"/>
                  </a:lnTo>
                  <a:close/>
                </a:path>
                <a:path w="2979420" h="2895600">
                  <a:moveTo>
                    <a:pt x="2020836" y="304800"/>
                  </a:moveTo>
                  <a:lnTo>
                    <a:pt x="1845716" y="304800"/>
                  </a:lnTo>
                  <a:lnTo>
                    <a:pt x="1839620" y="292100"/>
                  </a:lnTo>
                  <a:lnTo>
                    <a:pt x="2019058" y="292100"/>
                  </a:lnTo>
                  <a:lnTo>
                    <a:pt x="2020836" y="304800"/>
                  </a:lnTo>
                  <a:close/>
                </a:path>
                <a:path w="2979420" h="2895600">
                  <a:moveTo>
                    <a:pt x="2141486" y="304800"/>
                  </a:moveTo>
                  <a:lnTo>
                    <a:pt x="2100757" y="304800"/>
                  </a:lnTo>
                  <a:lnTo>
                    <a:pt x="2098878" y="292100"/>
                  </a:lnTo>
                  <a:lnTo>
                    <a:pt x="2139657" y="292100"/>
                  </a:lnTo>
                  <a:lnTo>
                    <a:pt x="2141486" y="304800"/>
                  </a:lnTo>
                  <a:close/>
                </a:path>
                <a:path w="2979420" h="2895600">
                  <a:moveTo>
                    <a:pt x="245960" y="317500"/>
                  </a:moveTo>
                  <a:lnTo>
                    <a:pt x="133057" y="317500"/>
                  </a:lnTo>
                  <a:lnTo>
                    <a:pt x="135826" y="304800"/>
                  </a:lnTo>
                  <a:lnTo>
                    <a:pt x="245275" y="304800"/>
                  </a:lnTo>
                  <a:lnTo>
                    <a:pt x="245960" y="317500"/>
                  </a:lnTo>
                  <a:close/>
                </a:path>
                <a:path w="2979420" h="2895600">
                  <a:moveTo>
                    <a:pt x="834186" y="317500"/>
                  </a:moveTo>
                  <a:lnTo>
                    <a:pt x="751878" y="317500"/>
                  </a:lnTo>
                  <a:lnTo>
                    <a:pt x="752576" y="304800"/>
                  </a:lnTo>
                  <a:lnTo>
                    <a:pt x="829665" y="304800"/>
                  </a:lnTo>
                  <a:lnTo>
                    <a:pt x="834186" y="317500"/>
                  </a:lnTo>
                  <a:close/>
                </a:path>
                <a:path w="2979420" h="2895600">
                  <a:moveTo>
                    <a:pt x="1055293" y="317500"/>
                  </a:moveTo>
                  <a:lnTo>
                    <a:pt x="1008862" y="317500"/>
                  </a:lnTo>
                  <a:lnTo>
                    <a:pt x="1012037" y="304800"/>
                  </a:lnTo>
                  <a:lnTo>
                    <a:pt x="1059116" y="304800"/>
                  </a:lnTo>
                  <a:lnTo>
                    <a:pt x="1055293" y="317500"/>
                  </a:lnTo>
                  <a:close/>
                </a:path>
                <a:path w="2979420" h="2895600">
                  <a:moveTo>
                    <a:pt x="1172718" y="317500"/>
                  </a:moveTo>
                  <a:lnTo>
                    <a:pt x="1108024" y="317500"/>
                  </a:lnTo>
                  <a:lnTo>
                    <a:pt x="1109370" y="304800"/>
                  </a:lnTo>
                  <a:lnTo>
                    <a:pt x="1169492" y="304800"/>
                  </a:lnTo>
                  <a:lnTo>
                    <a:pt x="1172718" y="317500"/>
                  </a:lnTo>
                  <a:close/>
                </a:path>
                <a:path w="2979420" h="2895600">
                  <a:moveTo>
                    <a:pt x="1203921" y="317500"/>
                  </a:moveTo>
                  <a:lnTo>
                    <a:pt x="1179512" y="317500"/>
                  </a:lnTo>
                  <a:lnTo>
                    <a:pt x="1183182" y="304800"/>
                  </a:lnTo>
                  <a:lnTo>
                    <a:pt x="1200302" y="304800"/>
                  </a:lnTo>
                  <a:lnTo>
                    <a:pt x="1203921" y="317500"/>
                  </a:lnTo>
                  <a:close/>
                </a:path>
                <a:path w="2979420" h="2895600">
                  <a:moveTo>
                    <a:pt x="1322984" y="317500"/>
                  </a:moveTo>
                  <a:lnTo>
                    <a:pt x="1203921" y="317500"/>
                  </a:lnTo>
                  <a:lnTo>
                    <a:pt x="1210919" y="304800"/>
                  </a:lnTo>
                  <a:lnTo>
                    <a:pt x="1321790" y="304800"/>
                  </a:lnTo>
                  <a:lnTo>
                    <a:pt x="1322984" y="317500"/>
                  </a:lnTo>
                  <a:close/>
                </a:path>
                <a:path w="2979420" h="2895600">
                  <a:moveTo>
                    <a:pt x="1666582" y="317500"/>
                  </a:moveTo>
                  <a:lnTo>
                    <a:pt x="1583334" y="317500"/>
                  </a:lnTo>
                  <a:lnTo>
                    <a:pt x="1581645" y="304800"/>
                  </a:lnTo>
                  <a:lnTo>
                    <a:pt x="1665338" y="304800"/>
                  </a:lnTo>
                  <a:lnTo>
                    <a:pt x="1666582" y="317500"/>
                  </a:lnTo>
                  <a:close/>
                </a:path>
                <a:path w="2979420" h="2895600">
                  <a:moveTo>
                    <a:pt x="2021090" y="317500"/>
                  </a:moveTo>
                  <a:lnTo>
                    <a:pt x="1867992" y="317500"/>
                  </a:lnTo>
                  <a:lnTo>
                    <a:pt x="1865909" y="304800"/>
                  </a:lnTo>
                  <a:lnTo>
                    <a:pt x="2023275" y="304800"/>
                  </a:lnTo>
                  <a:lnTo>
                    <a:pt x="2021090" y="317500"/>
                  </a:lnTo>
                  <a:close/>
                </a:path>
                <a:path w="2979420" h="2895600">
                  <a:moveTo>
                    <a:pt x="2157755" y="317500"/>
                  </a:moveTo>
                  <a:lnTo>
                    <a:pt x="2117623" y="317500"/>
                  </a:lnTo>
                  <a:lnTo>
                    <a:pt x="2115896" y="304800"/>
                  </a:lnTo>
                  <a:lnTo>
                    <a:pt x="2156028" y="304800"/>
                  </a:lnTo>
                  <a:lnTo>
                    <a:pt x="2157755" y="317500"/>
                  </a:lnTo>
                  <a:close/>
                </a:path>
                <a:path w="2979420" h="2895600">
                  <a:moveTo>
                    <a:pt x="212724" y="330200"/>
                  </a:moveTo>
                  <a:lnTo>
                    <a:pt x="111023" y="330200"/>
                  </a:lnTo>
                  <a:lnTo>
                    <a:pt x="119164" y="317500"/>
                  </a:lnTo>
                  <a:lnTo>
                    <a:pt x="215798" y="317500"/>
                  </a:lnTo>
                  <a:lnTo>
                    <a:pt x="212724" y="330200"/>
                  </a:lnTo>
                  <a:close/>
                </a:path>
                <a:path w="2979420" h="2895600">
                  <a:moveTo>
                    <a:pt x="850455" y="330200"/>
                  </a:moveTo>
                  <a:lnTo>
                    <a:pt x="767854" y="330200"/>
                  </a:lnTo>
                  <a:lnTo>
                    <a:pt x="768299" y="317500"/>
                  </a:lnTo>
                  <a:lnTo>
                    <a:pt x="846239" y="317500"/>
                  </a:lnTo>
                  <a:lnTo>
                    <a:pt x="850455" y="330200"/>
                  </a:lnTo>
                  <a:close/>
                </a:path>
                <a:path w="2979420" h="2895600">
                  <a:moveTo>
                    <a:pt x="1039609" y="330200"/>
                  </a:moveTo>
                  <a:lnTo>
                    <a:pt x="1004239" y="330200"/>
                  </a:lnTo>
                  <a:lnTo>
                    <a:pt x="1000023" y="317500"/>
                  </a:lnTo>
                  <a:lnTo>
                    <a:pt x="1041057" y="317500"/>
                  </a:lnTo>
                  <a:lnTo>
                    <a:pt x="1039609" y="330200"/>
                  </a:lnTo>
                  <a:close/>
                </a:path>
                <a:path w="2979420" h="2895600">
                  <a:moveTo>
                    <a:pt x="1297330" y="330200"/>
                  </a:moveTo>
                  <a:lnTo>
                    <a:pt x="1107528" y="330200"/>
                  </a:lnTo>
                  <a:lnTo>
                    <a:pt x="1109967" y="317500"/>
                  </a:lnTo>
                  <a:lnTo>
                    <a:pt x="1298028" y="317500"/>
                  </a:lnTo>
                  <a:lnTo>
                    <a:pt x="1297330" y="330200"/>
                  </a:lnTo>
                  <a:close/>
                </a:path>
                <a:path w="2979420" h="2895600">
                  <a:moveTo>
                    <a:pt x="1619592" y="330200"/>
                  </a:moveTo>
                  <a:lnTo>
                    <a:pt x="1616328" y="317500"/>
                  </a:lnTo>
                  <a:lnTo>
                    <a:pt x="1625358" y="317500"/>
                  </a:lnTo>
                  <a:lnTo>
                    <a:pt x="1619592" y="330200"/>
                  </a:lnTo>
                  <a:close/>
                </a:path>
                <a:path w="2979420" h="2895600">
                  <a:moveTo>
                    <a:pt x="1699768" y="330200"/>
                  </a:moveTo>
                  <a:lnTo>
                    <a:pt x="1633740" y="330200"/>
                  </a:lnTo>
                  <a:lnTo>
                    <a:pt x="1631797" y="317500"/>
                  </a:lnTo>
                  <a:lnTo>
                    <a:pt x="1696643" y="317500"/>
                  </a:lnTo>
                  <a:lnTo>
                    <a:pt x="1699768" y="330200"/>
                  </a:lnTo>
                  <a:close/>
                </a:path>
                <a:path w="2979420" h="2895600">
                  <a:moveTo>
                    <a:pt x="2004072" y="330200"/>
                  </a:moveTo>
                  <a:lnTo>
                    <a:pt x="1907781" y="330200"/>
                  </a:lnTo>
                  <a:lnTo>
                    <a:pt x="1905546" y="317500"/>
                  </a:lnTo>
                  <a:lnTo>
                    <a:pt x="2010524" y="317500"/>
                  </a:lnTo>
                  <a:lnTo>
                    <a:pt x="2004072" y="330200"/>
                  </a:lnTo>
                  <a:close/>
                </a:path>
                <a:path w="2979420" h="2895600">
                  <a:moveTo>
                    <a:pt x="2162124" y="330200"/>
                  </a:moveTo>
                  <a:lnTo>
                    <a:pt x="2125611" y="330200"/>
                  </a:lnTo>
                  <a:lnTo>
                    <a:pt x="2122436" y="317500"/>
                  </a:lnTo>
                  <a:lnTo>
                    <a:pt x="2158796" y="317500"/>
                  </a:lnTo>
                  <a:lnTo>
                    <a:pt x="2162124" y="330200"/>
                  </a:lnTo>
                  <a:close/>
                </a:path>
                <a:path w="2979420" h="2895600">
                  <a:moveTo>
                    <a:pt x="189611" y="342900"/>
                  </a:moveTo>
                  <a:lnTo>
                    <a:pt x="105028" y="342900"/>
                  </a:lnTo>
                  <a:lnTo>
                    <a:pt x="105714" y="330200"/>
                  </a:lnTo>
                  <a:lnTo>
                    <a:pt x="190753" y="330200"/>
                  </a:lnTo>
                  <a:lnTo>
                    <a:pt x="189611" y="342900"/>
                  </a:lnTo>
                  <a:close/>
                </a:path>
                <a:path w="2979420" h="2895600">
                  <a:moveTo>
                    <a:pt x="850798" y="342900"/>
                  </a:moveTo>
                  <a:lnTo>
                    <a:pt x="784326" y="342900"/>
                  </a:lnTo>
                  <a:lnTo>
                    <a:pt x="785469" y="330200"/>
                  </a:lnTo>
                  <a:lnTo>
                    <a:pt x="848868" y="330200"/>
                  </a:lnTo>
                  <a:lnTo>
                    <a:pt x="850798" y="342900"/>
                  </a:lnTo>
                  <a:close/>
                </a:path>
                <a:path w="2979420" h="2895600">
                  <a:moveTo>
                    <a:pt x="1040510" y="342900"/>
                  </a:moveTo>
                  <a:lnTo>
                    <a:pt x="997800" y="342900"/>
                  </a:lnTo>
                  <a:lnTo>
                    <a:pt x="1001966" y="330200"/>
                  </a:lnTo>
                  <a:lnTo>
                    <a:pt x="1041552" y="330200"/>
                  </a:lnTo>
                  <a:lnTo>
                    <a:pt x="1040510" y="342900"/>
                  </a:lnTo>
                  <a:close/>
                </a:path>
                <a:path w="2979420" h="2895600">
                  <a:moveTo>
                    <a:pt x="1142110" y="342900"/>
                  </a:moveTo>
                  <a:lnTo>
                    <a:pt x="1093190" y="342900"/>
                  </a:lnTo>
                  <a:lnTo>
                    <a:pt x="1095273" y="330200"/>
                  </a:lnTo>
                  <a:lnTo>
                    <a:pt x="1144739" y="330200"/>
                  </a:lnTo>
                  <a:lnTo>
                    <a:pt x="1142110" y="342900"/>
                  </a:lnTo>
                  <a:close/>
                </a:path>
                <a:path w="2979420" h="2895600">
                  <a:moveTo>
                    <a:pt x="1258887" y="342900"/>
                  </a:moveTo>
                  <a:lnTo>
                    <a:pt x="1152728" y="342900"/>
                  </a:lnTo>
                  <a:lnTo>
                    <a:pt x="1148854" y="330200"/>
                  </a:lnTo>
                  <a:lnTo>
                    <a:pt x="1260868" y="330200"/>
                  </a:lnTo>
                  <a:lnTo>
                    <a:pt x="1258887" y="342900"/>
                  </a:lnTo>
                  <a:close/>
                </a:path>
                <a:path w="2979420" h="2895600">
                  <a:moveTo>
                    <a:pt x="1724774" y="342900"/>
                  </a:moveTo>
                  <a:lnTo>
                    <a:pt x="1647977" y="342900"/>
                  </a:lnTo>
                  <a:lnTo>
                    <a:pt x="1644853" y="330200"/>
                  </a:lnTo>
                  <a:lnTo>
                    <a:pt x="1722831" y="330200"/>
                  </a:lnTo>
                  <a:lnTo>
                    <a:pt x="1724774" y="342900"/>
                  </a:lnTo>
                  <a:close/>
                </a:path>
                <a:path w="2979420" h="2895600">
                  <a:moveTo>
                    <a:pt x="2170950" y="342900"/>
                  </a:moveTo>
                  <a:lnTo>
                    <a:pt x="2124024" y="342900"/>
                  </a:lnTo>
                  <a:lnTo>
                    <a:pt x="2121052" y="330200"/>
                  </a:lnTo>
                  <a:lnTo>
                    <a:pt x="2169909" y="330200"/>
                  </a:lnTo>
                  <a:lnTo>
                    <a:pt x="2170950" y="342900"/>
                  </a:lnTo>
                  <a:close/>
                </a:path>
                <a:path w="2979420" h="2895600">
                  <a:moveTo>
                    <a:pt x="179984" y="355600"/>
                  </a:moveTo>
                  <a:lnTo>
                    <a:pt x="87109" y="355600"/>
                  </a:lnTo>
                  <a:lnTo>
                    <a:pt x="89103" y="342900"/>
                  </a:lnTo>
                  <a:lnTo>
                    <a:pt x="182765" y="342900"/>
                  </a:lnTo>
                  <a:lnTo>
                    <a:pt x="179984" y="355600"/>
                  </a:lnTo>
                  <a:close/>
                </a:path>
                <a:path w="2979420" h="2895600">
                  <a:moveTo>
                    <a:pt x="864946" y="355600"/>
                  </a:moveTo>
                  <a:lnTo>
                    <a:pt x="795832" y="355600"/>
                  </a:lnTo>
                  <a:lnTo>
                    <a:pt x="793546" y="342900"/>
                  </a:lnTo>
                  <a:lnTo>
                    <a:pt x="863104" y="342900"/>
                  </a:lnTo>
                  <a:lnTo>
                    <a:pt x="864946" y="355600"/>
                  </a:lnTo>
                  <a:close/>
                </a:path>
                <a:path w="2979420" h="2895600">
                  <a:moveTo>
                    <a:pt x="1034897" y="355600"/>
                  </a:moveTo>
                  <a:lnTo>
                    <a:pt x="991641" y="355600"/>
                  </a:lnTo>
                  <a:lnTo>
                    <a:pt x="992339" y="342900"/>
                  </a:lnTo>
                  <a:lnTo>
                    <a:pt x="1037437" y="342900"/>
                  </a:lnTo>
                  <a:lnTo>
                    <a:pt x="1034897" y="355600"/>
                  </a:lnTo>
                  <a:close/>
                </a:path>
                <a:path w="2979420" h="2895600">
                  <a:moveTo>
                    <a:pt x="1133132" y="355600"/>
                  </a:moveTo>
                  <a:lnTo>
                    <a:pt x="1093190" y="355600"/>
                  </a:lnTo>
                  <a:lnTo>
                    <a:pt x="1095133" y="342900"/>
                  </a:lnTo>
                  <a:lnTo>
                    <a:pt x="1135507" y="342900"/>
                  </a:lnTo>
                  <a:lnTo>
                    <a:pt x="1133132" y="355600"/>
                  </a:lnTo>
                  <a:close/>
                </a:path>
                <a:path w="2979420" h="2895600">
                  <a:moveTo>
                    <a:pt x="1187754" y="355600"/>
                  </a:moveTo>
                  <a:lnTo>
                    <a:pt x="1180896" y="355600"/>
                  </a:lnTo>
                  <a:lnTo>
                    <a:pt x="1178026" y="342900"/>
                  </a:lnTo>
                  <a:lnTo>
                    <a:pt x="1191323" y="342900"/>
                  </a:lnTo>
                  <a:lnTo>
                    <a:pt x="1187754" y="355600"/>
                  </a:lnTo>
                  <a:close/>
                </a:path>
                <a:path w="2979420" h="2895600">
                  <a:moveTo>
                    <a:pt x="1218755" y="355600"/>
                  </a:moveTo>
                  <a:lnTo>
                    <a:pt x="1211960" y="355600"/>
                  </a:lnTo>
                  <a:lnTo>
                    <a:pt x="1208290" y="342900"/>
                  </a:lnTo>
                  <a:lnTo>
                    <a:pt x="1221981" y="342900"/>
                  </a:lnTo>
                  <a:lnTo>
                    <a:pt x="1218755" y="355600"/>
                  </a:lnTo>
                  <a:close/>
                </a:path>
                <a:path w="2979420" h="2895600">
                  <a:moveTo>
                    <a:pt x="1749183" y="355600"/>
                  </a:moveTo>
                  <a:lnTo>
                    <a:pt x="1679181" y="355600"/>
                  </a:lnTo>
                  <a:lnTo>
                    <a:pt x="1678292" y="342900"/>
                  </a:lnTo>
                  <a:lnTo>
                    <a:pt x="1746199" y="342900"/>
                  </a:lnTo>
                  <a:lnTo>
                    <a:pt x="1749183" y="355600"/>
                  </a:lnTo>
                  <a:close/>
                </a:path>
                <a:path w="2979420" h="2895600">
                  <a:moveTo>
                    <a:pt x="2169909" y="355600"/>
                  </a:moveTo>
                  <a:lnTo>
                    <a:pt x="2129434" y="355600"/>
                  </a:lnTo>
                  <a:lnTo>
                    <a:pt x="2132761" y="342900"/>
                  </a:lnTo>
                  <a:lnTo>
                    <a:pt x="2173985" y="342900"/>
                  </a:lnTo>
                  <a:lnTo>
                    <a:pt x="2169909" y="355600"/>
                  </a:lnTo>
                  <a:close/>
                </a:path>
                <a:path w="2979420" h="2895600">
                  <a:moveTo>
                    <a:pt x="151511" y="368300"/>
                  </a:moveTo>
                  <a:lnTo>
                    <a:pt x="73278" y="368300"/>
                  </a:lnTo>
                  <a:lnTo>
                    <a:pt x="73469" y="355600"/>
                  </a:lnTo>
                  <a:lnTo>
                    <a:pt x="154190" y="355600"/>
                  </a:lnTo>
                  <a:lnTo>
                    <a:pt x="151511" y="368300"/>
                  </a:lnTo>
                  <a:close/>
                </a:path>
                <a:path w="2979420" h="2895600">
                  <a:moveTo>
                    <a:pt x="866724" y="368300"/>
                  </a:moveTo>
                  <a:lnTo>
                    <a:pt x="801192" y="368300"/>
                  </a:lnTo>
                  <a:lnTo>
                    <a:pt x="799007" y="355600"/>
                  </a:lnTo>
                  <a:lnTo>
                    <a:pt x="863549" y="355600"/>
                  </a:lnTo>
                  <a:lnTo>
                    <a:pt x="866724" y="368300"/>
                  </a:lnTo>
                  <a:close/>
                </a:path>
                <a:path w="2979420" h="2895600">
                  <a:moveTo>
                    <a:pt x="1034554" y="368300"/>
                  </a:moveTo>
                  <a:lnTo>
                    <a:pt x="989812" y="368300"/>
                  </a:lnTo>
                  <a:lnTo>
                    <a:pt x="990701" y="355600"/>
                  </a:lnTo>
                  <a:lnTo>
                    <a:pt x="1034554" y="355600"/>
                  </a:lnTo>
                  <a:lnTo>
                    <a:pt x="1034554" y="368300"/>
                  </a:lnTo>
                  <a:close/>
                </a:path>
                <a:path w="2979420" h="2895600">
                  <a:moveTo>
                    <a:pt x="1121524" y="368300"/>
                  </a:moveTo>
                  <a:lnTo>
                    <a:pt x="1087780" y="368300"/>
                  </a:lnTo>
                  <a:lnTo>
                    <a:pt x="1089520" y="355600"/>
                  </a:lnTo>
                  <a:lnTo>
                    <a:pt x="1125194" y="355600"/>
                  </a:lnTo>
                  <a:lnTo>
                    <a:pt x="1121524" y="368300"/>
                  </a:lnTo>
                  <a:close/>
                </a:path>
                <a:path w="2979420" h="2895600">
                  <a:moveTo>
                    <a:pt x="1762023" y="368300"/>
                  </a:moveTo>
                  <a:lnTo>
                    <a:pt x="1702003" y="368300"/>
                  </a:lnTo>
                  <a:lnTo>
                    <a:pt x="1699018" y="355600"/>
                  </a:lnTo>
                  <a:lnTo>
                    <a:pt x="1759102" y="355600"/>
                  </a:lnTo>
                  <a:lnTo>
                    <a:pt x="1762023" y="368300"/>
                  </a:lnTo>
                  <a:close/>
                </a:path>
                <a:path w="2979420" h="2895600">
                  <a:moveTo>
                    <a:pt x="1776958" y="368300"/>
                  </a:moveTo>
                  <a:lnTo>
                    <a:pt x="1764906" y="368300"/>
                  </a:lnTo>
                  <a:lnTo>
                    <a:pt x="1771154" y="355600"/>
                  </a:lnTo>
                  <a:lnTo>
                    <a:pt x="1776958" y="368300"/>
                  </a:lnTo>
                  <a:close/>
                </a:path>
                <a:path w="2979420" h="2895600">
                  <a:moveTo>
                    <a:pt x="2178443" y="368300"/>
                  </a:moveTo>
                  <a:lnTo>
                    <a:pt x="2136076" y="368300"/>
                  </a:lnTo>
                  <a:lnTo>
                    <a:pt x="2133650" y="355600"/>
                  </a:lnTo>
                  <a:lnTo>
                    <a:pt x="2176957" y="355600"/>
                  </a:lnTo>
                  <a:lnTo>
                    <a:pt x="2178443" y="368300"/>
                  </a:lnTo>
                  <a:close/>
                </a:path>
                <a:path w="2979420" h="2895600">
                  <a:moveTo>
                    <a:pt x="143967" y="381000"/>
                  </a:moveTo>
                  <a:lnTo>
                    <a:pt x="58000" y="381000"/>
                  </a:lnTo>
                  <a:lnTo>
                    <a:pt x="60375" y="368300"/>
                  </a:lnTo>
                  <a:lnTo>
                    <a:pt x="146697" y="368300"/>
                  </a:lnTo>
                  <a:lnTo>
                    <a:pt x="143967" y="381000"/>
                  </a:lnTo>
                  <a:close/>
                </a:path>
                <a:path w="2979420" h="2895600">
                  <a:moveTo>
                    <a:pt x="461619" y="381000"/>
                  </a:moveTo>
                  <a:lnTo>
                    <a:pt x="411607" y="381000"/>
                  </a:lnTo>
                  <a:lnTo>
                    <a:pt x="414134" y="368300"/>
                  </a:lnTo>
                  <a:lnTo>
                    <a:pt x="462305" y="368300"/>
                  </a:lnTo>
                  <a:lnTo>
                    <a:pt x="461619" y="381000"/>
                  </a:lnTo>
                  <a:close/>
                </a:path>
                <a:path w="2979420" h="2895600">
                  <a:moveTo>
                    <a:pt x="870991" y="381000"/>
                  </a:moveTo>
                  <a:lnTo>
                    <a:pt x="817613" y="381000"/>
                  </a:lnTo>
                  <a:lnTo>
                    <a:pt x="813739" y="368300"/>
                  </a:lnTo>
                  <a:lnTo>
                    <a:pt x="869505" y="368300"/>
                  </a:lnTo>
                  <a:lnTo>
                    <a:pt x="870991" y="381000"/>
                  </a:lnTo>
                  <a:close/>
                </a:path>
                <a:path w="2979420" h="2895600">
                  <a:moveTo>
                    <a:pt x="1040257" y="381000"/>
                  </a:moveTo>
                  <a:lnTo>
                    <a:pt x="992987" y="381000"/>
                  </a:lnTo>
                  <a:lnTo>
                    <a:pt x="993127" y="368300"/>
                  </a:lnTo>
                  <a:lnTo>
                    <a:pt x="1039812" y="368300"/>
                  </a:lnTo>
                  <a:lnTo>
                    <a:pt x="1040257" y="381000"/>
                  </a:lnTo>
                  <a:close/>
                </a:path>
                <a:path w="2979420" h="2895600">
                  <a:moveTo>
                    <a:pt x="1114323" y="381000"/>
                  </a:moveTo>
                  <a:lnTo>
                    <a:pt x="1087335" y="381000"/>
                  </a:lnTo>
                  <a:lnTo>
                    <a:pt x="1091107" y="368300"/>
                  </a:lnTo>
                  <a:lnTo>
                    <a:pt x="1116012" y="368300"/>
                  </a:lnTo>
                  <a:lnTo>
                    <a:pt x="1114323" y="381000"/>
                  </a:lnTo>
                  <a:close/>
                </a:path>
                <a:path w="2979420" h="2895600">
                  <a:moveTo>
                    <a:pt x="1783410" y="381000"/>
                  </a:moveTo>
                  <a:lnTo>
                    <a:pt x="1723237" y="381000"/>
                  </a:lnTo>
                  <a:lnTo>
                    <a:pt x="1717433" y="368300"/>
                  </a:lnTo>
                  <a:lnTo>
                    <a:pt x="1780527" y="368300"/>
                  </a:lnTo>
                  <a:lnTo>
                    <a:pt x="1783410" y="381000"/>
                  </a:lnTo>
                  <a:close/>
                </a:path>
                <a:path w="2979420" h="2895600">
                  <a:moveTo>
                    <a:pt x="2182812" y="381000"/>
                  </a:moveTo>
                  <a:lnTo>
                    <a:pt x="2140000" y="381000"/>
                  </a:lnTo>
                  <a:lnTo>
                    <a:pt x="2137714" y="368300"/>
                  </a:lnTo>
                  <a:lnTo>
                    <a:pt x="2180031" y="368300"/>
                  </a:lnTo>
                  <a:lnTo>
                    <a:pt x="2182812" y="381000"/>
                  </a:lnTo>
                  <a:close/>
                </a:path>
                <a:path w="2979420" h="2895600">
                  <a:moveTo>
                    <a:pt x="127889" y="393700"/>
                  </a:moveTo>
                  <a:lnTo>
                    <a:pt x="43205" y="393700"/>
                  </a:lnTo>
                  <a:lnTo>
                    <a:pt x="47625" y="381000"/>
                  </a:lnTo>
                  <a:lnTo>
                    <a:pt x="133057" y="381000"/>
                  </a:lnTo>
                  <a:lnTo>
                    <a:pt x="127889" y="393700"/>
                  </a:lnTo>
                  <a:close/>
                </a:path>
                <a:path w="2979420" h="2895600">
                  <a:moveTo>
                    <a:pt x="476300" y="393700"/>
                  </a:moveTo>
                  <a:lnTo>
                    <a:pt x="403326" y="393700"/>
                  </a:lnTo>
                  <a:lnTo>
                    <a:pt x="405752" y="381000"/>
                  </a:lnTo>
                  <a:lnTo>
                    <a:pt x="470890" y="381000"/>
                  </a:lnTo>
                  <a:lnTo>
                    <a:pt x="476300" y="393700"/>
                  </a:lnTo>
                  <a:close/>
                </a:path>
                <a:path w="2979420" h="2895600">
                  <a:moveTo>
                    <a:pt x="610590" y="393700"/>
                  </a:moveTo>
                  <a:lnTo>
                    <a:pt x="604494" y="393700"/>
                  </a:lnTo>
                  <a:lnTo>
                    <a:pt x="607021" y="381000"/>
                  </a:lnTo>
                  <a:lnTo>
                    <a:pt x="610590" y="393700"/>
                  </a:lnTo>
                  <a:close/>
                </a:path>
                <a:path w="2979420" h="2895600">
                  <a:moveTo>
                    <a:pt x="641248" y="393700"/>
                  </a:moveTo>
                  <a:lnTo>
                    <a:pt x="616204" y="393700"/>
                  </a:lnTo>
                  <a:lnTo>
                    <a:pt x="618629" y="381000"/>
                  </a:lnTo>
                  <a:lnTo>
                    <a:pt x="637235" y="381000"/>
                  </a:lnTo>
                  <a:lnTo>
                    <a:pt x="641248" y="393700"/>
                  </a:lnTo>
                  <a:close/>
                </a:path>
                <a:path w="2979420" h="2895600">
                  <a:moveTo>
                    <a:pt x="879271" y="393700"/>
                  </a:moveTo>
                  <a:lnTo>
                    <a:pt x="822667" y="393700"/>
                  </a:lnTo>
                  <a:lnTo>
                    <a:pt x="820940" y="381000"/>
                  </a:lnTo>
                  <a:lnTo>
                    <a:pt x="881659" y="381000"/>
                  </a:lnTo>
                  <a:lnTo>
                    <a:pt x="879271" y="393700"/>
                  </a:lnTo>
                  <a:close/>
                </a:path>
                <a:path w="2979420" h="2895600">
                  <a:moveTo>
                    <a:pt x="1038072" y="393700"/>
                  </a:moveTo>
                  <a:lnTo>
                    <a:pt x="992187" y="393700"/>
                  </a:lnTo>
                  <a:lnTo>
                    <a:pt x="993825" y="381000"/>
                  </a:lnTo>
                  <a:lnTo>
                    <a:pt x="1036485" y="381000"/>
                  </a:lnTo>
                  <a:lnTo>
                    <a:pt x="1038072" y="393700"/>
                  </a:lnTo>
                  <a:close/>
                </a:path>
                <a:path w="2979420" h="2895600">
                  <a:moveTo>
                    <a:pt x="1109814" y="393700"/>
                  </a:moveTo>
                  <a:lnTo>
                    <a:pt x="1081036" y="393700"/>
                  </a:lnTo>
                  <a:lnTo>
                    <a:pt x="1082433" y="381000"/>
                  </a:lnTo>
                  <a:lnTo>
                    <a:pt x="1112342" y="381000"/>
                  </a:lnTo>
                  <a:lnTo>
                    <a:pt x="1109814" y="393700"/>
                  </a:lnTo>
                  <a:close/>
                </a:path>
                <a:path w="2979420" h="2895600">
                  <a:moveTo>
                    <a:pt x="1807375" y="393700"/>
                  </a:moveTo>
                  <a:lnTo>
                    <a:pt x="1739658" y="393700"/>
                  </a:lnTo>
                  <a:lnTo>
                    <a:pt x="1734045" y="381000"/>
                  </a:lnTo>
                  <a:lnTo>
                    <a:pt x="1804543" y="381000"/>
                  </a:lnTo>
                  <a:lnTo>
                    <a:pt x="1807375" y="393700"/>
                  </a:lnTo>
                  <a:close/>
                </a:path>
                <a:path w="2979420" h="2895600">
                  <a:moveTo>
                    <a:pt x="2187181" y="393700"/>
                  </a:moveTo>
                  <a:lnTo>
                    <a:pt x="2149627" y="393700"/>
                  </a:lnTo>
                  <a:lnTo>
                    <a:pt x="2145055" y="381000"/>
                  </a:lnTo>
                  <a:lnTo>
                    <a:pt x="2188324" y="381000"/>
                  </a:lnTo>
                  <a:lnTo>
                    <a:pt x="2187181" y="393700"/>
                  </a:lnTo>
                  <a:close/>
                </a:path>
                <a:path w="2979420" h="2895600">
                  <a:moveTo>
                    <a:pt x="113855" y="406400"/>
                  </a:moveTo>
                  <a:lnTo>
                    <a:pt x="43751" y="406400"/>
                  </a:lnTo>
                  <a:lnTo>
                    <a:pt x="45834" y="393700"/>
                  </a:lnTo>
                  <a:lnTo>
                    <a:pt x="118719" y="393700"/>
                  </a:lnTo>
                  <a:lnTo>
                    <a:pt x="113855" y="406400"/>
                  </a:lnTo>
                  <a:close/>
                </a:path>
                <a:path w="2979420" h="2895600">
                  <a:moveTo>
                    <a:pt x="492379" y="406400"/>
                  </a:moveTo>
                  <a:lnTo>
                    <a:pt x="395490" y="406400"/>
                  </a:lnTo>
                  <a:lnTo>
                    <a:pt x="399211" y="393700"/>
                  </a:lnTo>
                  <a:lnTo>
                    <a:pt x="491032" y="393700"/>
                  </a:lnTo>
                  <a:lnTo>
                    <a:pt x="492379" y="406400"/>
                  </a:lnTo>
                  <a:close/>
                </a:path>
                <a:path w="2979420" h="2895600">
                  <a:moveTo>
                    <a:pt x="654646" y="406400"/>
                  </a:moveTo>
                  <a:lnTo>
                    <a:pt x="596353" y="406400"/>
                  </a:lnTo>
                  <a:lnTo>
                    <a:pt x="594614" y="393700"/>
                  </a:lnTo>
                  <a:lnTo>
                    <a:pt x="651916" y="393700"/>
                  </a:lnTo>
                  <a:lnTo>
                    <a:pt x="654646" y="406400"/>
                  </a:lnTo>
                  <a:close/>
                </a:path>
                <a:path w="2979420" h="2895600">
                  <a:moveTo>
                    <a:pt x="882954" y="406400"/>
                  </a:moveTo>
                  <a:lnTo>
                    <a:pt x="823264" y="406400"/>
                  </a:lnTo>
                  <a:lnTo>
                    <a:pt x="820140" y="393700"/>
                  </a:lnTo>
                  <a:lnTo>
                    <a:pt x="880859" y="393700"/>
                  </a:lnTo>
                  <a:lnTo>
                    <a:pt x="882954" y="406400"/>
                  </a:lnTo>
                  <a:close/>
                </a:path>
                <a:path w="2979420" h="2895600">
                  <a:moveTo>
                    <a:pt x="1040066" y="406400"/>
                  </a:moveTo>
                  <a:lnTo>
                    <a:pt x="991641" y="406400"/>
                  </a:lnTo>
                  <a:lnTo>
                    <a:pt x="992886" y="393700"/>
                  </a:lnTo>
                  <a:lnTo>
                    <a:pt x="1043635" y="393700"/>
                  </a:lnTo>
                  <a:lnTo>
                    <a:pt x="1040066" y="406400"/>
                  </a:lnTo>
                  <a:close/>
                </a:path>
                <a:path w="2979420" h="2895600">
                  <a:moveTo>
                    <a:pt x="1102918" y="406400"/>
                  </a:moveTo>
                  <a:lnTo>
                    <a:pt x="1086739" y="406400"/>
                  </a:lnTo>
                  <a:lnTo>
                    <a:pt x="1087335" y="393700"/>
                  </a:lnTo>
                  <a:lnTo>
                    <a:pt x="1103858" y="393700"/>
                  </a:lnTo>
                  <a:lnTo>
                    <a:pt x="1102918" y="406400"/>
                  </a:lnTo>
                  <a:close/>
                </a:path>
                <a:path w="2979420" h="2895600">
                  <a:moveTo>
                    <a:pt x="1817738" y="406400"/>
                  </a:moveTo>
                  <a:lnTo>
                    <a:pt x="1747050" y="406400"/>
                  </a:lnTo>
                  <a:lnTo>
                    <a:pt x="1746097" y="393700"/>
                  </a:lnTo>
                  <a:lnTo>
                    <a:pt x="1819325" y="393700"/>
                  </a:lnTo>
                  <a:lnTo>
                    <a:pt x="1817738" y="406400"/>
                  </a:lnTo>
                  <a:close/>
                </a:path>
                <a:path w="2979420" h="2895600">
                  <a:moveTo>
                    <a:pt x="2198484" y="406400"/>
                  </a:moveTo>
                  <a:lnTo>
                    <a:pt x="2154186" y="406400"/>
                  </a:lnTo>
                  <a:lnTo>
                    <a:pt x="2153094" y="393700"/>
                  </a:lnTo>
                  <a:lnTo>
                    <a:pt x="2196210" y="393700"/>
                  </a:lnTo>
                  <a:lnTo>
                    <a:pt x="2198484" y="406400"/>
                  </a:lnTo>
                  <a:close/>
                </a:path>
                <a:path w="2979420" h="2895600">
                  <a:moveTo>
                    <a:pt x="99771" y="419100"/>
                  </a:moveTo>
                  <a:lnTo>
                    <a:pt x="24015" y="419100"/>
                  </a:lnTo>
                  <a:lnTo>
                    <a:pt x="27685" y="406400"/>
                  </a:lnTo>
                  <a:lnTo>
                    <a:pt x="102044" y="406400"/>
                  </a:lnTo>
                  <a:lnTo>
                    <a:pt x="99771" y="419100"/>
                  </a:lnTo>
                  <a:close/>
                </a:path>
                <a:path w="2979420" h="2895600">
                  <a:moveTo>
                    <a:pt x="298107" y="419100"/>
                  </a:moveTo>
                  <a:lnTo>
                    <a:pt x="243878" y="419100"/>
                  </a:lnTo>
                  <a:lnTo>
                    <a:pt x="247103" y="406400"/>
                  </a:lnTo>
                  <a:lnTo>
                    <a:pt x="298056" y="406400"/>
                  </a:lnTo>
                  <a:lnTo>
                    <a:pt x="298107" y="419100"/>
                  </a:lnTo>
                  <a:close/>
                </a:path>
                <a:path w="2979420" h="2895600">
                  <a:moveTo>
                    <a:pt x="488949" y="419100"/>
                  </a:moveTo>
                  <a:lnTo>
                    <a:pt x="388150" y="419100"/>
                  </a:lnTo>
                  <a:lnTo>
                    <a:pt x="388886" y="406400"/>
                  </a:lnTo>
                  <a:lnTo>
                    <a:pt x="488353" y="406400"/>
                  </a:lnTo>
                  <a:lnTo>
                    <a:pt x="488949" y="419100"/>
                  </a:lnTo>
                  <a:close/>
                </a:path>
                <a:path w="2979420" h="2895600">
                  <a:moveTo>
                    <a:pt x="661644" y="419100"/>
                  </a:moveTo>
                  <a:lnTo>
                    <a:pt x="585495" y="419100"/>
                  </a:lnTo>
                  <a:lnTo>
                    <a:pt x="586384" y="406400"/>
                  </a:lnTo>
                  <a:lnTo>
                    <a:pt x="659117" y="406400"/>
                  </a:lnTo>
                  <a:lnTo>
                    <a:pt x="661644" y="419100"/>
                  </a:lnTo>
                  <a:close/>
                </a:path>
                <a:path w="2979420" h="2895600">
                  <a:moveTo>
                    <a:pt x="889800" y="419100"/>
                  </a:moveTo>
                  <a:lnTo>
                    <a:pt x="828179" y="419100"/>
                  </a:lnTo>
                  <a:lnTo>
                    <a:pt x="831608" y="406400"/>
                  </a:lnTo>
                  <a:lnTo>
                    <a:pt x="888898" y="406400"/>
                  </a:lnTo>
                  <a:lnTo>
                    <a:pt x="889800" y="419100"/>
                  </a:lnTo>
                  <a:close/>
                </a:path>
                <a:path w="2979420" h="2895600">
                  <a:moveTo>
                    <a:pt x="1053261" y="419100"/>
                  </a:moveTo>
                  <a:lnTo>
                    <a:pt x="996454" y="419100"/>
                  </a:lnTo>
                  <a:lnTo>
                    <a:pt x="994371" y="406400"/>
                  </a:lnTo>
                  <a:lnTo>
                    <a:pt x="1049591" y="406400"/>
                  </a:lnTo>
                  <a:lnTo>
                    <a:pt x="1053261" y="419100"/>
                  </a:lnTo>
                  <a:close/>
                </a:path>
                <a:path w="2979420" h="2895600">
                  <a:moveTo>
                    <a:pt x="1102715" y="419100"/>
                  </a:moveTo>
                  <a:lnTo>
                    <a:pt x="1084605" y="419100"/>
                  </a:lnTo>
                  <a:lnTo>
                    <a:pt x="1085697" y="406400"/>
                  </a:lnTo>
                  <a:lnTo>
                    <a:pt x="1103617" y="406400"/>
                  </a:lnTo>
                  <a:lnTo>
                    <a:pt x="1102715" y="419100"/>
                  </a:lnTo>
                  <a:close/>
                </a:path>
                <a:path w="2979420" h="2895600">
                  <a:moveTo>
                    <a:pt x="1844128" y="419100"/>
                  </a:moveTo>
                  <a:lnTo>
                    <a:pt x="1773542" y="419100"/>
                  </a:lnTo>
                  <a:lnTo>
                    <a:pt x="1773885" y="406400"/>
                  </a:lnTo>
                  <a:lnTo>
                    <a:pt x="1841347" y="406400"/>
                  </a:lnTo>
                  <a:lnTo>
                    <a:pt x="1844128" y="419100"/>
                  </a:lnTo>
                  <a:close/>
                </a:path>
                <a:path w="2979420" h="2895600">
                  <a:moveTo>
                    <a:pt x="2199576" y="419100"/>
                  </a:moveTo>
                  <a:lnTo>
                    <a:pt x="2150770" y="419100"/>
                  </a:lnTo>
                  <a:lnTo>
                    <a:pt x="2149868" y="406400"/>
                  </a:lnTo>
                  <a:lnTo>
                    <a:pt x="2197493" y="406400"/>
                  </a:lnTo>
                  <a:lnTo>
                    <a:pt x="2199576" y="419100"/>
                  </a:lnTo>
                  <a:close/>
                </a:path>
                <a:path w="2979420" h="2895600">
                  <a:moveTo>
                    <a:pt x="91186" y="431800"/>
                  </a:moveTo>
                  <a:lnTo>
                    <a:pt x="18948" y="431800"/>
                  </a:lnTo>
                  <a:lnTo>
                    <a:pt x="20586" y="419100"/>
                  </a:lnTo>
                  <a:lnTo>
                    <a:pt x="95745" y="419100"/>
                  </a:lnTo>
                  <a:lnTo>
                    <a:pt x="91186" y="431800"/>
                  </a:lnTo>
                  <a:close/>
                </a:path>
                <a:path w="2979420" h="2895600">
                  <a:moveTo>
                    <a:pt x="305892" y="431800"/>
                  </a:moveTo>
                  <a:lnTo>
                    <a:pt x="232079" y="431800"/>
                  </a:lnTo>
                  <a:lnTo>
                    <a:pt x="230581" y="419100"/>
                  </a:lnTo>
                  <a:lnTo>
                    <a:pt x="304253" y="419100"/>
                  </a:lnTo>
                  <a:lnTo>
                    <a:pt x="305892" y="431800"/>
                  </a:lnTo>
                  <a:close/>
                </a:path>
                <a:path w="2979420" h="2895600">
                  <a:moveTo>
                    <a:pt x="493064" y="431800"/>
                  </a:moveTo>
                  <a:lnTo>
                    <a:pt x="385317" y="431800"/>
                  </a:lnTo>
                  <a:lnTo>
                    <a:pt x="385165" y="419100"/>
                  </a:lnTo>
                  <a:lnTo>
                    <a:pt x="492467" y="419100"/>
                  </a:lnTo>
                  <a:lnTo>
                    <a:pt x="493064" y="431800"/>
                  </a:lnTo>
                  <a:close/>
                </a:path>
                <a:path w="2979420" h="2895600">
                  <a:moveTo>
                    <a:pt x="661695" y="431800"/>
                  </a:moveTo>
                  <a:lnTo>
                    <a:pt x="581228" y="431800"/>
                  </a:lnTo>
                  <a:lnTo>
                    <a:pt x="581875" y="419100"/>
                  </a:lnTo>
                  <a:lnTo>
                    <a:pt x="663130" y="419100"/>
                  </a:lnTo>
                  <a:lnTo>
                    <a:pt x="661695" y="431800"/>
                  </a:lnTo>
                  <a:close/>
                </a:path>
                <a:path w="2979420" h="2895600">
                  <a:moveTo>
                    <a:pt x="889698" y="431800"/>
                  </a:moveTo>
                  <a:lnTo>
                    <a:pt x="840333" y="431800"/>
                  </a:lnTo>
                  <a:lnTo>
                    <a:pt x="839292" y="419100"/>
                  </a:lnTo>
                  <a:lnTo>
                    <a:pt x="887615" y="419100"/>
                  </a:lnTo>
                  <a:lnTo>
                    <a:pt x="889698" y="431800"/>
                  </a:lnTo>
                  <a:close/>
                </a:path>
                <a:path w="2979420" h="2895600">
                  <a:moveTo>
                    <a:pt x="1055344" y="431800"/>
                  </a:moveTo>
                  <a:lnTo>
                    <a:pt x="1005141" y="431800"/>
                  </a:lnTo>
                  <a:lnTo>
                    <a:pt x="1003795" y="419100"/>
                  </a:lnTo>
                  <a:lnTo>
                    <a:pt x="1051178" y="419100"/>
                  </a:lnTo>
                  <a:lnTo>
                    <a:pt x="1055344" y="431800"/>
                  </a:lnTo>
                  <a:close/>
                </a:path>
                <a:path w="2979420" h="2895600">
                  <a:moveTo>
                    <a:pt x="1097902" y="431800"/>
                  </a:moveTo>
                  <a:lnTo>
                    <a:pt x="1075829" y="431800"/>
                  </a:lnTo>
                  <a:lnTo>
                    <a:pt x="1078407" y="419100"/>
                  </a:lnTo>
                  <a:lnTo>
                    <a:pt x="1101077" y="419100"/>
                  </a:lnTo>
                  <a:lnTo>
                    <a:pt x="1097902" y="431800"/>
                  </a:lnTo>
                  <a:close/>
                </a:path>
                <a:path w="2979420" h="2895600">
                  <a:moveTo>
                    <a:pt x="1861096" y="431800"/>
                  </a:moveTo>
                  <a:lnTo>
                    <a:pt x="1790052" y="431800"/>
                  </a:lnTo>
                  <a:lnTo>
                    <a:pt x="1787283" y="419100"/>
                  </a:lnTo>
                  <a:lnTo>
                    <a:pt x="1861248" y="419100"/>
                  </a:lnTo>
                  <a:lnTo>
                    <a:pt x="1861096" y="431800"/>
                  </a:lnTo>
                  <a:close/>
                </a:path>
                <a:path w="2979420" h="2895600">
                  <a:moveTo>
                    <a:pt x="2204389" y="431800"/>
                  </a:moveTo>
                  <a:lnTo>
                    <a:pt x="2158250" y="431800"/>
                  </a:lnTo>
                  <a:lnTo>
                    <a:pt x="2159254" y="419100"/>
                  </a:lnTo>
                  <a:lnTo>
                    <a:pt x="2206421" y="419100"/>
                  </a:lnTo>
                  <a:lnTo>
                    <a:pt x="2204389" y="431800"/>
                  </a:lnTo>
                  <a:close/>
                </a:path>
                <a:path w="2979420" h="2895600">
                  <a:moveTo>
                    <a:pt x="75996" y="444500"/>
                  </a:moveTo>
                  <a:lnTo>
                    <a:pt x="17017" y="444500"/>
                  </a:lnTo>
                  <a:lnTo>
                    <a:pt x="14592" y="431800"/>
                  </a:lnTo>
                  <a:lnTo>
                    <a:pt x="79819" y="431800"/>
                  </a:lnTo>
                  <a:lnTo>
                    <a:pt x="75996" y="444500"/>
                  </a:lnTo>
                  <a:close/>
                </a:path>
                <a:path w="2979420" h="2895600">
                  <a:moveTo>
                    <a:pt x="311848" y="444500"/>
                  </a:moveTo>
                  <a:lnTo>
                    <a:pt x="222999" y="444500"/>
                  </a:lnTo>
                  <a:lnTo>
                    <a:pt x="224878" y="431800"/>
                  </a:lnTo>
                  <a:lnTo>
                    <a:pt x="312292" y="431800"/>
                  </a:lnTo>
                  <a:lnTo>
                    <a:pt x="311848" y="444500"/>
                  </a:lnTo>
                  <a:close/>
                </a:path>
                <a:path w="2979420" h="2895600">
                  <a:moveTo>
                    <a:pt x="496150" y="444500"/>
                  </a:moveTo>
                  <a:lnTo>
                    <a:pt x="388492" y="444500"/>
                  </a:lnTo>
                  <a:lnTo>
                    <a:pt x="387845" y="431800"/>
                  </a:lnTo>
                  <a:lnTo>
                    <a:pt x="496887" y="431800"/>
                  </a:lnTo>
                  <a:lnTo>
                    <a:pt x="496150" y="444500"/>
                  </a:lnTo>
                  <a:close/>
                </a:path>
                <a:path w="2979420" h="2895600">
                  <a:moveTo>
                    <a:pt x="666508" y="444500"/>
                  </a:moveTo>
                  <a:lnTo>
                    <a:pt x="578446" y="444500"/>
                  </a:lnTo>
                  <a:lnTo>
                    <a:pt x="575919" y="431800"/>
                  </a:lnTo>
                  <a:lnTo>
                    <a:pt x="667143" y="431800"/>
                  </a:lnTo>
                  <a:lnTo>
                    <a:pt x="666508" y="444500"/>
                  </a:lnTo>
                  <a:close/>
                </a:path>
                <a:path w="2979420" h="2895600">
                  <a:moveTo>
                    <a:pt x="897483" y="444500"/>
                  </a:moveTo>
                  <a:lnTo>
                    <a:pt x="843800" y="444500"/>
                  </a:lnTo>
                  <a:lnTo>
                    <a:pt x="842911" y="431800"/>
                  </a:lnTo>
                  <a:lnTo>
                    <a:pt x="896937" y="431800"/>
                  </a:lnTo>
                  <a:lnTo>
                    <a:pt x="897483" y="444500"/>
                  </a:lnTo>
                  <a:close/>
                </a:path>
                <a:path w="2979420" h="2895600">
                  <a:moveTo>
                    <a:pt x="1072502" y="444500"/>
                  </a:moveTo>
                  <a:lnTo>
                    <a:pt x="1008507" y="444500"/>
                  </a:lnTo>
                  <a:lnTo>
                    <a:pt x="1009408" y="431800"/>
                  </a:lnTo>
                  <a:lnTo>
                    <a:pt x="1070025" y="431800"/>
                  </a:lnTo>
                  <a:lnTo>
                    <a:pt x="1072502" y="444500"/>
                  </a:lnTo>
                  <a:close/>
                </a:path>
                <a:path w="2979420" h="2895600">
                  <a:moveTo>
                    <a:pt x="1098499" y="444500"/>
                  </a:moveTo>
                  <a:lnTo>
                    <a:pt x="1079106" y="444500"/>
                  </a:lnTo>
                  <a:lnTo>
                    <a:pt x="1074940" y="431800"/>
                  </a:lnTo>
                  <a:lnTo>
                    <a:pt x="1096721" y="431800"/>
                  </a:lnTo>
                  <a:lnTo>
                    <a:pt x="1098499" y="444500"/>
                  </a:lnTo>
                  <a:close/>
                </a:path>
                <a:path w="2979420" h="2895600">
                  <a:moveTo>
                    <a:pt x="1875180" y="444500"/>
                  </a:moveTo>
                  <a:lnTo>
                    <a:pt x="1797989" y="444500"/>
                  </a:lnTo>
                  <a:lnTo>
                    <a:pt x="1795462" y="431800"/>
                  </a:lnTo>
                  <a:lnTo>
                    <a:pt x="1869325" y="431800"/>
                  </a:lnTo>
                  <a:lnTo>
                    <a:pt x="1875180" y="444500"/>
                  </a:lnTo>
                  <a:close/>
                </a:path>
                <a:path w="2979420" h="2895600">
                  <a:moveTo>
                    <a:pt x="1887042" y="444500"/>
                  </a:moveTo>
                  <a:lnTo>
                    <a:pt x="1875180" y="444500"/>
                  </a:lnTo>
                  <a:lnTo>
                    <a:pt x="1881085" y="431800"/>
                  </a:lnTo>
                  <a:lnTo>
                    <a:pt x="1887042" y="444500"/>
                  </a:lnTo>
                  <a:close/>
                </a:path>
                <a:path w="2979420" h="2895600">
                  <a:moveTo>
                    <a:pt x="2210600" y="444500"/>
                  </a:moveTo>
                  <a:lnTo>
                    <a:pt x="2162124" y="444500"/>
                  </a:lnTo>
                  <a:lnTo>
                    <a:pt x="2160041" y="431800"/>
                  </a:lnTo>
                  <a:lnTo>
                    <a:pt x="2209850" y="431800"/>
                  </a:lnTo>
                  <a:lnTo>
                    <a:pt x="2210600" y="444500"/>
                  </a:lnTo>
                  <a:close/>
                </a:path>
                <a:path w="2979420" h="2895600">
                  <a:moveTo>
                    <a:pt x="75653" y="457200"/>
                  </a:moveTo>
                  <a:lnTo>
                    <a:pt x="9182" y="457200"/>
                  </a:lnTo>
                  <a:lnTo>
                    <a:pt x="10274" y="444500"/>
                  </a:lnTo>
                  <a:lnTo>
                    <a:pt x="79133" y="444500"/>
                  </a:lnTo>
                  <a:lnTo>
                    <a:pt x="75653" y="457200"/>
                  </a:lnTo>
                  <a:close/>
                </a:path>
                <a:path w="2979420" h="2895600">
                  <a:moveTo>
                    <a:pt x="316750" y="457200"/>
                  </a:moveTo>
                  <a:lnTo>
                    <a:pt x="220865" y="457200"/>
                  </a:lnTo>
                  <a:lnTo>
                    <a:pt x="222897" y="444500"/>
                  </a:lnTo>
                  <a:lnTo>
                    <a:pt x="316560" y="444500"/>
                  </a:lnTo>
                  <a:lnTo>
                    <a:pt x="316750" y="457200"/>
                  </a:lnTo>
                  <a:close/>
                </a:path>
                <a:path w="2979420" h="2895600">
                  <a:moveTo>
                    <a:pt x="489292" y="457200"/>
                  </a:moveTo>
                  <a:lnTo>
                    <a:pt x="390029" y="457200"/>
                  </a:lnTo>
                  <a:lnTo>
                    <a:pt x="388734" y="444500"/>
                  </a:lnTo>
                  <a:lnTo>
                    <a:pt x="490435" y="444500"/>
                  </a:lnTo>
                  <a:lnTo>
                    <a:pt x="489292" y="457200"/>
                  </a:lnTo>
                  <a:close/>
                </a:path>
                <a:path w="2979420" h="2895600">
                  <a:moveTo>
                    <a:pt x="655942" y="457200"/>
                  </a:moveTo>
                  <a:lnTo>
                    <a:pt x="579932" y="457200"/>
                  </a:lnTo>
                  <a:lnTo>
                    <a:pt x="580034" y="444500"/>
                  </a:lnTo>
                  <a:lnTo>
                    <a:pt x="656475" y="444500"/>
                  </a:lnTo>
                  <a:lnTo>
                    <a:pt x="655942" y="457200"/>
                  </a:lnTo>
                  <a:close/>
                </a:path>
                <a:path w="2979420" h="2895600">
                  <a:moveTo>
                    <a:pt x="893711" y="457200"/>
                  </a:moveTo>
                  <a:lnTo>
                    <a:pt x="840130" y="457200"/>
                  </a:lnTo>
                  <a:lnTo>
                    <a:pt x="842911" y="444500"/>
                  </a:lnTo>
                  <a:lnTo>
                    <a:pt x="893025" y="444500"/>
                  </a:lnTo>
                  <a:lnTo>
                    <a:pt x="893711" y="457200"/>
                  </a:lnTo>
                  <a:close/>
                </a:path>
                <a:path w="2979420" h="2895600">
                  <a:moveTo>
                    <a:pt x="1089875" y="457200"/>
                  </a:moveTo>
                  <a:lnTo>
                    <a:pt x="1014361" y="457200"/>
                  </a:lnTo>
                  <a:lnTo>
                    <a:pt x="1012380" y="444500"/>
                  </a:lnTo>
                  <a:lnTo>
                    <a:pt x="1090764" y="444500"/>
                  </a:lnTo>
                  <a:lnTo>
                    <a:pt x="1089875" y="457200"/>
                  </a:lnTo>
                  <a:close/>
                </a:path>
                <a:path w="2979420" h="2895600">
                  <a:moveTo>
                    <a:pt x="1892795" y="457200"/>
                  </a:moveTo>
                  <a:lnTo>
                    <a:pt x="1823593" y="457200"/>
                  </a:lnTo>
                  <a:lnTo>
                    <a:pt x="1820913" y="444500"/>
                  </a:lnTo>
                  <a:lnTo>
                    <a:pt x="1889772" y="444500"/>
                  </a:lnTo>
                  <a:lnTo>
                    <a:pt x="1892795" y="457200"/>
                  </a:lnTo>
                  <a:close/>
                </a:path>
                <a:path w="2979420" h="2895600">
                  <a:moveTo>
                    <a:pt x="1904504" y="457200"/>
                  </a:moveTo>
                  <a:lnTo>
                    <a:pt x="1892795" y="457200"/>
                  </a:lnTo>
                  <a:lnTo>
                    <a:pt x="1898408" y="444500"/>
                  </a:lnTo>
                  <a:lnTo>
                    <a:pt x="1904504" y="457200"/>
                  </a:lnTo>
                  <a:close/>
                </a:path>
                <a:path w="2979420" h="2895600">
                  <a:moveTo>
                    <a:pt x="2212276" y="469900"/>
                  </a:moveTo>
                  <a:lnTo>
                    <a:pt x="2164460" y="469900"/>
                  </a:lnTo>
                  <a:lnTo>
                    <a:pt x="2163711" y="457200"/>
                  </a:lnTo>
                  <a:lnTo>
                    <a:pt x="2162924" y="444500"/>
                  </a:lnTo>
                  <a:lnTo>
                    <a:pt x="2206332" y="444500"/>
                  </a:lnTo>
                  <a:lnTo>
                    <a:pt x="2207717" y="457200"/>
                  </a:lnTo>
                  <a:lnTo>
                    <a:pt x="2215400" y="457200"/>
                  </a:lnTo>
                  <a:lnTo>
                    <a:pt x="2212276" y="469900"/>
                  </a:lnTo>
                  <a:close/>
                </a:path>
                <a:path w="2979420" h="2895600">
                  <a:moveTo>
                    <a:pt x="71983" y="469900"/>
                  </a:moveTo>
                  <a:lnTo>
                    <a:pt x="10464" y="469900"/>
                  </a:lnTo>
                  <a:lnTo>
                    <a:pt x="11417" y="457200"/>
                  </a:lnTo>
                  <a:lnTo>
                    <a:pt x="73469" y="457200"/>
                  </a:lnTo>
                  <a:lnTo>
                    <a:pt x="71983" y="469900"/>
                  </a:lnTo>
                  <a:close/>
                </a:path>
                <a:path w="2979420" h="2895600">
                  <a:moveTo>
                    <a:pt x="319887" y="469900"/>
                  </a:moveTo>
                  <a:lnTo>
                    <a:pt x="219379" y="469900"/>
                  </a:lnTo>
                  <a:lnTo>
                    <a:pt x="221208" y="457200"/>
                  </a:lnTo>
                  <a:lnTo>
                    <a:pt x="319976" y="457200"/>
                  </a:lnTo>
                  <a:lnTo>
                    <a:pt x="319887" y="469900"/>
                  </a:lnTo>
                  <a:close/>
                </a:path>
                <a:path w="2979420" h="2895600">
                  <a:moveTo>
                    <a:pt x="476097" y="469900"/>
                  </a:moveTo>
                  <a:lnTo>
                    <a:pt x="394589" y="469900"/>
                  </a:lnTo>
                  <a:lnTo>
                    <a:pt x="390918" y="457200"/>
                  </a:lnTo>
                  <a:lnTo>
                    <a:pt x="478828" y="457200"/>
                  </a:lnTo>
                  <a:lnTo>
                    <a:pt x="476097" y="469900"/>
                  </a:lnTo>
                  <a:close/>
                </a:path>
                <a:path w="2979420" h="2895600">
                  <a:moveTo>
                    <a:pt x="485724" y="469900"/>
                  </a:moveTo>
                  <a:lnTo>
                    <a:pt x="478828" y="457200"/>
                  </a:lnTo>
                  <a:lnTo>
                    <a:pt x="489394" y="457200"/>
                  </a:lnTo>
                  <a:lnTo>
                    <a:pt x="485724" y="469900"/>
                  </a:lnTo>
                  <a:close/>
                </a:path>
                <a:path w="2979420" h="2895600">
                  <a:moveTo>
                    <a:pt x="650278" y="469900"/>
                  </a:moveTo>
                  <a:lnTo>
                    <a:pt x="596011" y="469900"/>
                  </a:lnTo>
                  <a:lnTo>
                    <a:pt x="593128" y="457200"/>
                  </a:lnTo>
                  <a:lnTo>
                    <a:pt x="652170" y="457200"/>
                  </a:lnTo>
                  <a:lnTo>
                    <a:pt x="650278" y="469900"/>
                  </a:lnTo>
                  <a:close/>
                </a:path>
                <a:path w="2979420" h="2895600">
                  <a:moveTo>
                    <a:pt x="897534" y="469900"/>
                  </a:moveTo>
                  <a:lnTo>
                    <a:pt x="845642" y="469900"/>
                  </a:lnTo>
                  <a:lnTo>
                    <a:pt x="841032" y="457200"/>
                  </a:lnTo>
                  <a:lnTo>
                    <a:pt x="897382" y="457200"/>
                  </a:lnTo>
                  <a:lnTo>
                    <a:pt x="897534" y="469900"/>
                  </a:lnTo>
                  <a:close/>
                </a:path>
                <a:path w="2979420" h="2895600">
                  <a:moveTo>
                    <a:pt x="1094879" y="469900"/>
                  </a:moveTo>
                  <a:lnTo>
                    <a:pt x="1028598" y="469900"/>
                  </a:lnTo>
                  <a:lnTo>
                    <a:pt x="1026871" y="457200"/>
                  </a:lnTo>
                  <a:lnTo>
                    <a:pt x="1095133" y="457200"/>
                  </a:lnTo>
                  <a:lnTo>
                    <a:pt x="1094879" y="469900"/>
                  </a:lnTo>
                  <a:close/>
                </a:path>
                <a:path w="2979420" h="2895600">
                  <a:moveTo>
                    <a:pt x="1933028" y="469900"/>
                  </a:moveTo>
                  <a:lnTo>
                    <a:pt x="1839518" y="469900"/>
                  </a:lnTo>
                  <a:lnTo>
                    <a:pt x="1836737" y="457200"/>
                  </a:lnTo>
                  <a:lnTo>
                    <a:pt x="1929752" y="457200"/>
                  </a:lnTo>
                  <a:lnTo>
                    <a:pt x="1933028" y="469900"/>
                  </a:lnTo>
                  <a:close/>
                </a:path>
                <a:path w="2979420" h="2895600">
                  <a:moveTo>
                    <a:pt x="65684" y="482600"/>
                  </a:moveTo>
                  <a:lnTo>
                    <a:pt x="1981" y="482600"/>
                  </a:lnTo>
                  <a:lnTo>
                    <a:pt x="3378" y="469900"/>
                  </a:lnTo>
                  <a:lnTo>
                    <a:pt x="69011" y="469900"/>
                  </a:lnTo>
                  <a:lnTo>
                    <a:pt x="65684" y="482600"/>
                  </a:lnTo>
                  <a:close/>
                </a:path>
                <a:path w="2979420" h="2895600">
                  <a:moveTo>
                    <a:pt x="313575" y="482600"/>
                  </a:moveTo>
                  <a:lnTo>
                    <a:pt x="223342" y="482600"/>
                  </a:lnTo>
                  <a:lnTo>
                    <a:pt x="222351" y="469900"/>
                  </a:lnTo>
                  <a:lnTo>
                    <a:pt x="314718" y="469900"/>
                  </a:lnTo>
                  <a:lnTo>
                    <a:pt x="313575" y="482600"/>
                  </a:lnTo>
                  <a:close/>
                </a:path>
                <a:path w="2979420" h="2895600">
                  <a:moveTo>
                    <a:pt x="464845" y="482600"/>
                  </a:moveTo>
                  <a:lnTo>
                    <a:pt x="411365" y="482600"/>
                  </a:lnTo>
                  <a:lnTo>
                    <a:pt x="407695" y="469900"/>
                  </a:lnTo>
                  <a:lnTo>
                    <a:pt x="465035" y="469900"/>
                  </a:lnTo>
                  <a:lnTo>
                    <a:pt x="464845" y="482600"/>
                  </a:lnTo>
                  <a:close/>
                </a:path>
                <a:path w="2979420" h="2895600">
                  <a:moveTo>
                    <a:pt x="613371" y="482600"/>
                  </a:moveTo>
                  <a:lnTo>
                    <a:pt x="606132" y="482600"/>
                  </a:lnTo>
                  <a:lnTo>
                    <a:pt x="605777" y="469900"/>
                  </a:lnTo>
                  <a:lnTo>
                    <a:pt x="617842" y="469900"/>
                  </a:lnTo>
                  <a:lnTo>
                    <a:pt x="613371" y="482600"/>
                  </a:lnTo>
                  <a:close/>
                </a:path>
                <a:path w="2979420" h="2895600">
                  <a:moveTo>
                    <a:pt x="636739" y="482600"/>
                  </a:moveTo>
                  <a:lnTo>
                    <a:pt x="628053" y="482600"/>
                  </a:lnTo>
                  <a:lnTo>
                    <a:pt x="624687" y="469900"/>
                  </a:lnTo>
                  <a:lnTo>
                    <a:pt x="639267" y="469900"/>
                  </a:lnTo>
                  <a:lnTo>
                    <a:pt x="636739" y="482600"/>
                  </a:lnTo>
                  <a:close/>
                </a:path>
                <a:path w="2979420" h="2895600">
                  <a:moveTo>
                    <a:pt x="893711" y="482600"/>
                  </a:moveTo>
                  <a:lnTo>
                    <a:pt x="840930" y="482600"/>
                  </a:lnTo>
                  <a:lnTo>
                    <a:pt x="840930" y="469900"/>
                  </a:lnTo>
                  <a:lnTo>
                    <a:pt x="897039" y="469900"/>
                  </a:lnTo>
                  <a:lnTo>
                    <a:pt x="893711" y="482600"/>
                  </a:lnTo>
                  <a:close/>
                </a:path>
                <a:path w="2979420" h="2895600">
                  <a:moveTo>
                    <a:pt x="1091552" y="482600"/>
                  </a:moveTo>
                  <a:lnTo>
                    <a:pt x="1031430" y="482600"/>
                  </a:lnTo>
                  <a:lnTo>
                    <a:pt x="1033513" y="469900"/>
                  </a:lnTo>
                  <a:lnTo>
                    <a:pt x="1090409" y="469900"/>
                  </a:lnTo>
                  <a:lnTo>
                    <a:pt x="1091552" y="482600"/>
                  </a:lnTo>
                  <a:close/>
                </a:path>
                <a:path w="2979420" h="2895600">
                  <a:moveTo>
                    <a:pt x="1965274" y="482600"/>
                  </a:moveTo>
                  <a:lnTo>
                    <a:pt x="1858225" y="482600"/>
                  </a:lnTo>
                  <a:lnTo>
                    <a:pt x="1857870" y="469900"/>
                  </a:lnTo>
                  <a:lnTo>
                    <a:pt x="1962302" y="469900"/>
                  </a:lnTo>
                  <a:lnTo>
                    <a:pt x="1965274" y="482600"/>
                  </a:lnTo>
                  <a:close/>
                </a:path>
                <a:path w="2979420" h="2895600">
                  <a:moveTo>
                    <a:pt x="2210003" y="482600"/>
                  </a:moveTo>
                  <a:lnTo>
                    <a:pt x="2166239" y="482600"/>
                  </a:lnTo>
                  <a:lnTo>
                    <a:pt x="2165451" y="469900"/>
                  </a:lnTo>
                  <a:lnTo>
                    <a:pt x="2213127" y="469900"/>
                  </a:lnTo>
                  <a:lnTo>
                    <a:pt x="2210003" y="482600"/>
                  </a:lnTo>
                  <a:close/>
                </a:path>
                <a:path w="2979420" h="2895600">
                  <a:moveTo>
                    <a:pt x="58343" y="495300"/>
                  </a:moveTo>
                  <a:lnTo>
                    <a:pt x="3276" y="495300"/>
                  </a:lnTo>
                  <a:lnTo>
                    <a:pt x="3721" y="482600"/>
                  </a:lnTo>
                  <a:lnTo>
                    <a:pt x="58889" y="482600"/>
                  </a:lnTo>
                  <a:lnTo>
                    <a:pt x="58343" y="495300"/>
                  </a:lnTo>
                  <a:close/>
                </a:path>
                <a:path w="2979420" h="2895600">
                  <a:moveTo>
                    <a:pt x="307822" y="495300"/>
                  </a:moveTo>
                  <a:lnTo>
                    <a:pt x="239471" y="495300"/>
                  </a:lnTo>
                  <a:lnTo>
                    <a:pt x="236588" y="482600"/>
                  </a:lnTo>
                  <a:lnTo>
                    <a:pt x="310007" y="482600"/>
                  </a:lnTo>
                  <a:lnTo>
                    <a:pt x="307822" y="495300"/>
                  </a:lnTo>
                  <a:close/>
                </a:path>
                <a:path w="2979420" h="2895600">
                  <a:moveTo>
                    <a:pt x="896340" y="495300"/>
                  </a:moveTo>
                  <a:lnTo>
                    <a:pt x="839444" y="495300"/>
                  </a:lnTo>
                  <a:lnTo>
                    <a:pt x="839685" y="482600"/>
                  </a:lnTo>
                  <a:lnTo>
                    <a:pt x="893521" y="482600"/>
                  </a:lnTo>
                  <a:lnTo>
                    <a:pt x="896340" y="495300"/>
                  </a:lnTo>
                  <a:close/>
                </a:path>
                <a:path w="2979420" h="2895600">
                  <a:moveTo>
                    <a:pt x="1091603" y="495300"/>
                  </a:moveTo>
                  <a:lnTo>
                    <a:pt x="1054150" y="495300"/>
                  </a:lnTo>
                  <a:lnTo>
                    <a:pt x="1051077" y="482600"/>
                  </a:lnTo>
                  <a:lnTo>
                    <a:pt x="1091704" y="482600"/>
                  </a:lnTo>
                  <a:lnTo>
                    <a:pt x="1091603" y="495300"/>
                  </a:lnTo>
                  <a:close/>
                </a:path>
                <a:path w="2979420" h="2895600">
                  <a:moveTo>
                    <a:pt x="1559471" y="495300"/>
                  </a:moveTo>
                  <a:lnTo>
                    <a:pt x="1548561" y="495300"/>
                  </a:lnTo>
                  <a:lnTo>
                    <a:pt x="1552028" y="482600"/>
                  </a:lnTo>
                  <a:lnTo>
                    <a:pt x="1555457" y="482600"/>
                  </a:lnTo>
                  <a:lnTo>
                    <a:pt x="1559471" y="495300"/>
                  </a:lnTo>
                  <a:close/>
                </a:path>
                <a:path w="2979420" h="2895600">
                  <a:moveTo>
                    <a:pt x="1601838" y="495300"/>
                  </a:moveTo>
                  <a:lnTo>
                    <a:pt x="1566519" y="495300"/>
                  </a:lnTo>
                  <a:lnTo>
                    <a:pt x="1569834" y="482600"/>
                  </a:lnTo>
                  <a:lnTo>
                    <a:pt x="1598612" y="482600"/>
                  </a:lnTo>
                  <a:lnTo>
                    <a:pt x="1601838" y="495300"/>
                  </a:lnTo>
                  <a:close/>
                </a:path>
                <a:path w="2979420" h="2895600">
                  <a:moveTo>
                    <a:pt x="2062264" y="495300"/>
                  </a:moveTo>
                  <a:lnTo>
                    <a:pt x="1875231" y="495300"/>
                  </a:lnTo>
                  <a:lnTo>
                    <a:pt x="1875332" y="482600"/>
                  </a:lnTo>
                  <a:lnTo>
                    <a:pt x="2063648" y="482600"/>
                  </a:lnTo>
                  <a:lnTo>
                    <a:pt x="2062264" y="495300"/>
                  </a:lnTo>
                  <a:close/>
                </a:path>
                <a:path w="2979420" h="2895600">
                  <a:moveTo>
                    <a:pt x="2215502" y="495300"/>
                  </a:moveTo>
                  <a:lnTo>
                    <a:pt x="2174176" y="495300"/>
                  </a:lnTo>
                  <a:lnTo>
                    <a:pt x="2170760" y="482600"/>
                  </a:lnTo>
                  <a:lnTo>
                    <a:pt x="2215362" y="482600"/>
                  </a:lnTo>
                  <a:lnTo>
                    <a:pt x="2215502" y="495300"/>
                  </a:lnTo>
                  <a:close/>
                </a:path>
                <a:path w="2979420" h="2895600">
                  <a:moveTo>
                    <a:pt x="56502" y="508000"/>
                  </a:moveTo>
                  <a:lnTo>
                    <a:pt x="6692" y="508000"/>
                  </a:lnTo>
                  <a:lnTo>
                    <a:pt x="0" y="495300"/>
                  </a:lnTo>
                  <a:lnTo>
                    <a:pt x="56705" y="495300"/>
                  </a:lnTo>
                  <a:lnTo>
                    <a:pt x="56502" y="508000"/>
                  </a:lnTo>
                  <a:close/>
                </a:path>
                <a:path w="2979420" h="2895600">
                  <a:moveTo>
                    <a:pt x="262928" y="508000"/>
                  </a:moveTo>
                  <a:lnTo>
                    <a:pt x="252857" y="508000"/>
                  </a:lnTo>
                  <a:lnTo>
                    <a:pt x="248640" y="495300"/>
                  </a:lnTo>
                  <a:lnTo>
                    <a:pt x="263524" y="495300"/>
                  </a:lnTo>
                  <a:lnTo>
                    <a:pt x="262928" y="508000"/>
                  </a:lnTo>
                  <a:close/>
                </a:path>
                <a:path w="2979420" h="2895600">
                  <a:moveTo>
                    <a:pt x="286004" y="508000"/>
                  </a:moveTo>
                  <a:lnTo>
                    <a:pt x="278650" y="508000"/>
                  </a:lnTo>
                  <a:lnTo>
                    <a:pt x="274192" y="495300"/>
                  </a:lnTo>
                  <a:lnTo>
                    <a:pt x="286740" y="495300"/>
                  </a:lnTo>
                  <a:lnTo>
                    <a:pt x="286004" y="508000"/>
                  </a:lnTo>
                  <a:close/>
                </a:path>
                <a:path w="2979420" h="2895600">
                  <a:moveTo>
                    <a:pt x="893711" y="508000"/>
                  </a:moveTo>
                  <a:lnTo>
                    <a:pt x="840587" y="508000"/>
                  </a:lnTo>
                  <a:lnTo>
                    <a:pt x="841082" y="495300"/>
                  </a:lnTo>
                  <a:lnTo>
                    <a:pt x="894410" y="495300"/>
                  </a:lnTo>
                  <a:lnTo>
                    <a:pt x="893711" y="508000"/>
                  </a:lnTo>
                  <a:close/>
                </a:path>
                <a:path w="2979420" h="2895600">
                  <a:moveTo>
                    <a:pt x="1091361" y="508000"/>
                  </a:moveTo>
                  <a:lnTo>
                    <a:pt x="1072997" y="508000"/>
                  </a:lnTo>
                  <a:lnTo>
                    <a:pt x="1073200" y="495300"/>
                  </a:lnTo>
                  <a:lnTo>
                    <a:pt x="1091361" y="495300"/>
                  </a:lnTo>
                  <a:lnTo>
                    <a:pt x="1091361" y="508000"/>
                  </a:lnTo>
                  <a:close/>
                </a:path>
                <a:path w="2979420" h="2895600">
                  <a:moveTo>
                    <a:pt x="1530896" y="508000"/>
                  </a:moveTo>
                  <a:lnTo>
                    <a:pt x="1518640" y="508000"/>
                  </a:lnTo>
                  <a:lnTo>
                    <a:pt x="1521625" y="495300"/>
                  </a:lnTo>
                  <a:lnTo>
                    <a:pt x="1524596" y="495300"/>
                  </a:lnTo>
                  <a:lnTo>
                    <a:pt x="1530896" y="508000"/>
                  </a:lnTo>
                  <a:close/>
                </a:path>
                <a:path w="2979420" h="2895600">
                  <a:moveTo>
                    <a:pt x="1638198" y="508000"/>
                  </a:moveTo>
                  <a:lnTo>
                    <a:pt x="1530896" y="508000"/>
                  </a:lnTo>
                  <a:lnTo>
                    <a:pt x="1534121" y="495300"/>
                  </a:lnTo>
                  <a:lnTo>
                    <a:pt x="1631657" y="495300"/>
                  </a:lnTo>
                  <a:lnTo>
                    <a:pt x="1638198" y="508000"/>
                  </a:lnTo>
                  <a:close/>
                </a:path>
                <a:path w="2979420" h="2895600">
                  <a:moveTo>
                    <a:pt x="1649958" y="508000"/>
                  </a:moveTo>
                  <a:lnTo>
                    <a:pt x="1638198" y="508000"/>
                  </a:lnTo>
                  <a:lnTo>
                    <a:pt x="1643608" y="495300"/>
                  </a:lnTo>
                  <a:lnTo>
                    <a:pt x="1646732" y="495300"/>
                  </a:lnTo>
                  <a:lnTo>
                    <a:pt x="1649958" y="508000"/>
                  </a:lnTo>
                  <a:close/>
                </a:path>
                <a:path w="2979420" h="2895600">
                  <a:moveTo>
                    <a:pt x="2071484" y="508000"/>
                  </a:moveTo>
                  <a:lnTo>
                    <a:pt x="1894928" y="508000"/>
                  </a:lnTo>
                  <a:lnTo>
                    <a:pt x="1892744" y="495300"/>
                  </a:lnTo>
                  <a:lnTo>
                    <a:pt x="2071243" y="495300"/>
                  </a:lnTo>
                  <a:lnTo>
                    <a:pt x="2071484" y="508000"/>
                  </a:lnTo>
                  <a:close/>
                </a:path>
                <a:path w="2979420" h="2895600">
                  <a:moveTo>
                    <a:pt x="2217242" y="508000"/>
                  </a:moveTo>
                  <a:lnTo>
                    <a:pt x="2174633" y="508000"/>
                  </a:lnTo>
                  <a:lnTo>
                    <a:pt x="2173732" y="495300"/>
                  </a:lnTo>
                  <a:lnTo>
                    <a:pt x="2217242" y="495300"/>
                  </a:lnTo>
                  <a:lnTo>
                    <a:pt x="2217242" y="508000"/>
                  </a:lnTo>
                  <a:close/>
                </a:path>
                <a:path w="2979420" h="2895600">
                  <a:moveTo>
                    <a:pt x="57543" y="520700"/>
                  </a:moveTo>
                  <a:lnTo>
                    <a:pt x="5410" y="520700"/>
                  </a:lnTo>
                  <a:lnTo>
                    <a:pt x="4711" y="508000"/>
                  </a:lnTo>
                  <a:lnTo>
                    <a:pt x="57200" y="508000"/>
                  </a:lnTo>
                  <a:lnTo>
                    <a:pt x="57543" y="520700"/>
                  </a:lnTo>
                  <a:close/>
                </a:path>
                <a:path w="2979420" h="2895600">
                  <a:moveTo>
                    <a:pt x="895299" y="520700"/>
                  </a:moveTo>
                  <a:lnTo>
                    <a:pt x="841082" y="520700"/>
                  </a:lnTo>
                  <a:lnTo>
                    <a:pt x="838644" y="508000"/>
                  </a:lnTo>
                  <a:lnTo>
                    <a:pt x="895794" y="508000"/>
                  </a:lnTo>
                  <a:lnTo>
                    <a:pt x="895299" y="520700"/>
                  </a:lnTo>
                  <a:close/>
                </a:path>
                <a:path w="2979420" h="2895600">
                  <a:moveTo>
                    <a:pt x="1094333" y="520700"/>
                  </a:moveTo>
                  <a:lnTo>
                    <a:pt x="1071816" y="520700"/>
                  </a:lnTo>
                  <a:lnTo>
                    <a:pt x="1075829" y="508000"/>
                  </a:lnTo>
                  <a:lnTo>
                    <a:pt x="1094130" y="508000"/>
                  </a:lnTo>
                  <a:lnTo>
                    <a:pt x="1094333" y="520700"/>
                  </a:lnTo>
                  <a:close/>
                </a:path>
                <a:path w="2979420" h="2895600">
                  <a:moveTo>
                    <a:pt x="1659089" y="520700"/>
                  </a:moveTo>
                  <a:lnTo>
                    <a:pt x="1511058" y="520700"/>
                  </a:lnTo>
                  <a:lnTo>
                    <a:pt x="1513928" y="508000"/>
                  </a:lnTo>
                  <a:lnTo>
                    <a:pt x="1656016" y="508000"/>
                  </a:lnTo>
                  <a:lnTo>
                    <a:pt x="1659089" y="520700"/>
                  </a:lnTo>
                  <a:close/>
                </a:path>
                <a:path w="2979420" h="2895600">
                  <a:moveTo>
                    <a:pt x="1824482" y="520700"/>
                  </a:moveTo>
                  <a:lnTo>
                    <a:pt x="1811286" y="520700"/>
                  </a:lnTo>
                  <a:lnTo>
                    <a:pt x="1815401" y="508000"/>
                  </a:lnTo>
                  <a:lnTo>
                    <a:pt x="1821611" y="508000"/>
                  </a:lnTo>
                  <a:lnTo>
                    <a:pt x="1824482" y="520700"/>
                  </a:lnTo>
                  <a:close/>
                </a:path>
                <a:path w="2979420" h="2895600">
                  <a:moveTo>
                    <a:pt x="2061616" y="520700"/>
                  </a:moveTo>
                  <a:lnTo>
                    <a:pt x="1927771" y="520700"/>
                  </a:lnTo>
                  <a:lnTo>
                    <a:pt x="1924545" y="508000"/>
                  </a:lnTo>
                  <a:lnTo>
                    <a:pt x="2061565" y="508000"/>
                  </a:lnTo>
                  <a:lnTo>
                    <a:pt x="2061616" y="520700"/>
                  </a:lnTo>
                  <a:close/>
                </a:path>
                <a:path w="2979420" h="2895600">
                  <a:moveTo>
                    <a:pt x="2218385" y="520700"/>
                  </a:moveTo>
                  <a:lnTo>
                    <a:pt x="2178202" y="520700"/>
                  </a:lnTo>
                  <a:lnTo>
                    <a:pt x="2177300" y="508000"/>
                  </a:lnTo>
                  <a:lnTo>
                    <a:pt x="2218486" y="508000"/>
                  </a:lnTo>
                  <a:lnTo>
                    <a:pt x="2218385" y="520700"/>
                  </a:lnTo>
                  <a:close/>
                </a:path>
                <a:path w="2979420" h="2895600">
                  <a:moveTo>
                    <a:pt x="65341" y="533400"/>
                  </a:moveTo>
                  <a:lnTo>
                    <a:pt x="2082" y="533400"/>
                  </a:lnTo>
                  <a:lnTo>
                    <a:pt x="1485" y="520700"/>
                  </a:lnTo>
                  <a:lnTo>
                    <a:pt x="61074" y="520700"/>
                  </a:lnTo>
                  <a:lnTo>
                    <a:pt x="65341" y="533400"/>
                  </a:lnTo>
                  <a:close/>
                </a:path>
                <a:path w="2979420" h="2895600">
                  <a:moveTo>
                    <a:pt x="887412" y="533400"/>
                  </a:moveTo>
                  <a:lnTo>
                    <a:pt x="832993" y="533400"/>
                  </a:lnTo>
                  <a:lnTo>
                    <a:pt x="834186" y="520700"/>
                  </a:lnTo>
                  <a:lnTo>
                    <a:pt x="888009" y="520700"/>
                  </a:lnTo>
                  <a:lnTo>
                    <a:pt x="887412" y="533400"/>
                  </a:lnTo>
                  <a:close/>
                </a:path>
                <a:path w="2979420" h="2895600">
                  <a:moveTo>
                    <a:pt x="1094333" y="533400"/>
                  </a:moveTo>
                  <a:lnTo>
                    <a:pt x="1073251" y="533400"/>
                  </a:lnTo>
                  <a:lnTo>
                    <a:pt x="1073353" y="520700"/>
                  </a:lnTo>
                  <a:lnTo>
                    <a:pt x="1096175" y="520700"/>
                  </a:lnTo>
                  <a:lnTo>
                    <a:pt x="1094333" y="533400"/>
                  </a:lnTo>
                  <a:close/>
                </a:path>
                <a:path w="2979420" h="2895600">
                  <a:moveTo>
                    <a:pt x="1289989" y="533400"/>
                  </a:moveTo>
                  <a:lnTo>
                    <a:pt x="1269352" y="533400"/>
                  </a:lnTo>
                  <a:lnTo>
                    <a:pt x="1272679" y="520700"/>
                  </a:lnTo>
                  <a:lnTo>
                    <a:pt x="1286319" y="520700"/>
                  </a:lnTo>
                  <a:lnTo>
                    <a:pt x="1289989" y="533400"/>
                  </a:lnTo>
                  <a:close/>
                </a:path>
                <a:path w="2979420" h="2895600">
                  <a:moveTo>
                    <a:pt x="1308150" y="533400"/>
                  </a:moveTo>
                  <a:lnTo>
                    <a:pt x="1296695" y="533400"/>
                  </a:lnTo>
                  <a:lnTo>
                    <a:pt x="1300657" y="520700"/>
                  </a:lnTo>
                  <a:lnTo>
                    <a:pt x="1307261" y="520700"/>
                  </a:lnTo>
                  <a:lnTo>
                    <a:pt x="1308150" y="533400"/>
                  </a:lnTo>
                  <a:close/>
                </a:path>
                <a:path w="2979420" h="2895600">
                  <a:moveTo>
                    <a:pt x="1572221" y="533400"/>
                  </a:moveTo>
                  <a:lnTo>
                    <a:pt x="1500987" y="533400"/>
                  </a:lnTo>
                  <a:lnTo>
                    <a:pt x="1494434" y="520700"/>
                  </a:lnTo>
                  <a:lnTo>
                    <a:pt x="1575892" y="520700"/>
                  </a:lnTo>
                  <a:lnTo>
                    <a:pt x="1572221" y="533400"/>
                  </a:lnTo>
                  <a:close/>
                </a:path>
                <a:path w="2979420" h="2895600">
                  <a:moveTo>
                    <a:pt x="1684489" y="533400"/>
                  </a:moveTo>
                  <a:lnTo>
                    <a:pt x="1586255" y="533400"/>
                  </a:lnTo>
                  <a:lnTo>
                    <a:pt x="1582889" y="520700"/>
                  </a:lnTo>
                  <a:lnTo>
                    <a:pt x="1681860" y="520700"/>
                  </a:lnTo>
                  <a:lnTo>
                    <a:pt x="1684489" y="533400"/>
                  </a:lnTo>
                  <a:close/>
                </a:path>
                <a:path w="2979420" h="2895600">
                  <a:moveTo>
                    <a:pt x="1836889" y="533400"/>
                  </a:moveTo>
                  <a:lnTo>
                    <a:pt x="1809356" y="533400"/>
                  </a:lnTo>
                  <a:lnTo>
                    <a:pt x="1809000" y="520700"/>
                  </a:lnTo>
                  <a:lnTo>
                    <a:pt x="1831822" y="520700"/>
                  </a:lnTo>
                  <a:lnTo>
                    <a:pt x="1836889" y="533400"/>
                  </a:lnTo>
                  <a:close/>
                </a:path>
                <a:path w="2979420" h="2895600">
                  <a:moveTo>
                    <a:pt x="2034476" y="533400"/>
                  </a:moveTo>
                  <a:lnTo>
                    <a:pt x="1960816" y="533400"/>
                  </a:lnTo>
                  <a:lnTo>
                    <a:pt x="1957387" y="520700"/>
                  </a:lnTo>
                  <a:lnTo>
                    <a:pt x="2036267" y="520700"/>
                  </a:lnTo>
                  <a:lnTo>
                    <a:pt x="2034476" y="533400"/>
                  </a:lnTo>
                  <a:close/>
                </a:path>
                <a:path w="2979420" h="2895600">
                  <a:moveTo>
                    <a:pt x="2212378" y="533400"/>
                  </a:moveTo>
                  <a:lnTo>
                    <a:pt x="2180475" y="533400"/>
                  </a:lnTo>
                  <a:lnTo>
                    <a:pt x="2186139" y="520700"/>
                  </a:lnTo>
                  <a:lnTo>
                    <a:pt x="2209901" y="520700"/>
                  </a:lnTo>
                  <a:lnTo>
                    <a:pt x="2212378" y="533400"/>
                  </a:lnTo>
                  <a:close/>
                </a:path>
                <a:path w="2979420" h="2895600">
                  <a:moveTo>
                    <a:pt x="66128" y="546100"/>
                  </a:moveTo>
                  <a:lnTo>
                    <a:pt x="3924" y="546100"/>
                  </a:lnTo>
                  <a:lnTo>
                    <a:pt x="3022" y="533400"/>
                  </a:lnTo>
                  <a:lnTo>
                    <a:pt x="67868" y="533400"/>
                  </a:lnTo>
                  <a:lnTo>
                    <a:pt x="66128" y="546100"/>
                  </a:lnTo>
                  <a:close/>
                </a:path>
                <a:path w="2979420" h="2895600">
                  <a:moveTo>
                    <a:pt x="889495" y="546100"/>
                  </a:moveTo>
                  <a:lnTo>
                    <a:pt x="829919" y="546100"/>
                  </a:lnTo>
                  <a:lnTo>
                    <a:pt x="832700" y="533400"/>
                  </a:lnTo>
                  <a:lnTo>
                    <a:pt x="885672" y="533400"/>
                  </a:lnTo>
                  <a:lnTo>
                    <a:pt x="889495" y="546100"/>
                  </a:lnTo>
                  <a:close/>
                </a:path>
                <a:path w="2979420" h="2895600">
                  <a:moveTo>
                    <a:pt x="1091260" y="546100"/>
                  </a:moveTo>
                  <a:lnTo>
                    <a:pt x="1073353" y="546100"/>
                  </a:lnTo>
                  <a:lnTo>
                    <a:pt x="1073353" y="533400"/>
                  </a:lnTo>
                  <a:lnTo>
                    <a:pt x="1090764" y="533400"/>
                  </a:lnTo>
                  <a:lnTo>
                    <a:pt x="1091260" y="546100"/>
                  </a:lnTo>
                  <a:close/>
                </a:path>
                <a:path w="2979420" h="2895600">
                  <a:moveTo>
                    <a:pt x="1323873" y="546100"/>
                  </a:moveTo>
                  <a:lnTo>
                    <a:pt x="1249514" y="546100"/>
                  </a:lnTo>
                  <a:lnTo>
                    <a:pt x="1250746" y="533400"/>
                  </a:lnTo>
                  <a:lnTo>
                    <a:pt x="1320203" y="533400"/>
                  </a:lnTo>
                  <a:lnTo>
                    <a:pt x="1323873" y="546100"/>
                  </a:lnTo>
                  <a:close/>
                </a:path>
                <a:path w="2979420" h="2895600">
                  <a:moveTo>
                    <a:pt x="1696834" y="546100"/>
                  </a:moveTo>
                  <a:lnTo>
                    <a:pt x="1615579" y="546100"/>
                  </a:lnTo>
                  <a:lnTo>
                    <a:pt x="1614487" y="533400"/>
                  </a:lnTo>
                  <a:lnTo>
                    <a:pt x="1694700" y="533400"/>
                  </a:lnTo>
                  <a:lnTo>
                    <a:pt x="1696834" y="546100"/>
                  </a:lnTo>
                  <a:close/>
                </a:path>
                <a:path w="2979420" h="2895600">
                  <a:moveTo>
                    <a:pt x="1856828" y="546100"/>
                  </a:moveTo>
                  <a:lnTo>
                    <a:pt x="1823885" y="546100"/>
                  </a:lnTo>
                  <a:lnTo>
                    <a:pt x="1820570" y="533400"/>
                  </a:lnTo>
                  <a:lnTo>
                    <a:pt x="1855393" y="533400"/>
                  </a:lnTo>
                  <a:lnTo>
                    <a:pt x="1856828" y="546100"/>
                  </a:lnTo>
                  <a:close/>
                </a:path>
                <a:path w="2979420" h="2895600">
                  <a:moveTo>
                    <a:pt x="2214816" y="546100"/>
                  </a:moveTo>
                  <a:lnTo>
                    <a:pt x="2190953" y="546100"/>
                  </a:lnTo>
                  <a:lnTo>
                    <a:pt x="2189010" y="533400"/>
                  </a:lnTo>
                  <a:lnTo>
                    <a:pt x="2211336" y="533400"/>
                  </a:lnTo>
                  <a:lnTo>
                    <a:pt x="2214816" y="546100"/>
                  </a:lnTo>
                  <a:close/>
                </a:path>
                <a:path w="2979420" h="2895600">
                  <a:moveTo>
                    <a:pt x="76098" y="558800"/>
                  </a:moveTo>
                  <a:lnTo>
                    <a:pt x="14592" y="558800"/>
                  </a:lnTo>
                  <a:lnTo>
                    <a:pt x="9867" y="546100"/>
                  </a:lnTo>
                  <a:lnTo>
                    <a:pt x="71983" y="546100"/>
                  </a:lnTo>
                  <a:lnTo>
                    <a:pt x="76098" y="558800"/>
                  </a:lnTo>
                  <a:close/>
                </a:path>
                <a:path w="2979420" h="2895600">
                  <a:moveTo>
                    <a:pt x="884885" y="558800"/>
                  </a:moveTo>
                  <a:lnTo>
                    <a:pt x="826693" y="558800"/>
                  </a:lnTo>
                  <a:lnTo>
                    <a:pt x="828433" y="546100"/>
                  </a:lnTo>
                  <a:lnTo>
                    <a:pt x="887209" y="546100"/>
                  </a:lnTo>
                  <a:lnTo>
                    <a:pt x="884885" y="558800"/>
                  </a:lnTo>
                  <a:close/>
                </a:path>
                <a:path w="2979420" h="2895600">
                  <a:moveTo>
                    <a:pt x="1097407" y="558800"/>
                  </a:moveTo>
                  <a:lnTo>
                    <a:pt x="1076528" y="558800"/>
                  </a:lnTo>
                  <a:lnTo>
                    <a:pt x="1076528" y="546100"/>
                  </a:lnTo>
                  <a:lnTo>
                    <a:pt x="1097114" y="546100"/>
                  </a:lnTo>
                  <a:lnTo>
                    <a:pt x="1097407" y="558800"/>
                  </a:lnTo>
                  <a:close/>
                </a:path>
                <a:path w="2979420" h="2895600">
                  <a:moveTo>
                    <a:pt x="1328000" y="558800"/>
                  </a:moveTo>
                  <a:lnTo>
                    <a:pt x="1224457" y="558800"/>
                  </a:lnTo>
                  <a:lnTo>
                    <a:pt x="1223759" y="546100"/>
                  </a:lnTo>
                  <a:lnTo>
                    <a:pt x="1328839" y="546100"/>
                  </a:lnTo>
                  <a:lnTo>
                    <a:pt x="1328000" y="558800"/>
                  </a:lnTo>
                  <a:close/>
                </a:path>
                <a:path w="2979420" h="2895600">
                  <a:moveTo>
                    <a:pt x="1639392" y="558800"/>
                  </a:moveTo>
                  <a:lnTo>
                    <a:pt x="1633486" y="546100"/>
                  </a:lnTo>
                  <a:lnTo>
                    <a:pt x="1644307" y="546100"/>
                  </a:lnTo>
                  <a:lnTo>
                    <a:pt x="1639392" y="558800"/>
                  </a:lnTo>
                  <a:close/>
                </a:path>
                <a:path w="2979420" h="2895600">
                  <a:moveTo>
                    <a:pt x="1700314" y="558800"/>
                  </a:moveTo>
                  <a:lnTo>
                    <a:pt x="1647177" y="558800"/>
                  </a:lnTo>
                  <a:lnTo>
                    <a:pt x="1644307" y="546100"/>
                  </a:lnTo>
                  <a:lnTo>
                    <a:pt x="1696643" y="546100"/>
                  </a:lnTo>
                  <a:lnTo>
                    <a:pt x="1700314" y="558800"/>
                  </a:lnTo>
                  <a:close/>
                </a:path>
                <a:path w="2979420" h="2895600">
                  <a:moveTo>
                    <a:pt x="1870379" y="558800"/>
                  </a:moveTo>
                  <a:lnTo>
                    <a:pt x="1835302" y="558800"/>
                  </a:lnTo>
                  <a:lnTo>
                    <a:pt x="1831733" y="546100"/>
                  </a:lnTo>
                  <a:lnTo>
                    <a:pt x="1870722" y="546100"/>
                  </a:lnTo>
                  <a:lnTo>
                    <a:pt x="1870379" y="558800"/>
                  </a:lnTo>
                  <a:close/>
                </a:path>
                <a:path w="2979420" h="2895600">
                  <a:moveTo>
                    <a:pt x="2210003" y="558800"/>
                  </a:moveTo>
                  <a:lnTo>
                    <a:pt x="2193582" y="558800"/>
                  </a:lnTo>
                  <a:lnTo>
                    <a:pt x="2191054" y="546100"/>
                  </a:lnTo>
                  <a:lnTo>
                    <a:pt x="2210892" y="546100"/>
                  </a:lnTo>
                  <a:lnTo>
                    <a:pt x="2210003" y="558800"/>
                  </a:lnTo>
                  <a:close/>
                </a:path>
                <a:path w="2979420" h="2895600">
                  <a:moveTo>
                    <a:pt x="81165" y="571500"/>
                  </a:moveTo>
                  <a:lnTo>
                    <a:pt x="17259" y="571500"/>
                  </a:lnTo>
                  <a:lnTo>
                    <a:pt x="14046" y="558800"/>
                  </a:lnTo>
                  <a:lnTo>
                    <a:pt x="76453" y="558800"/>
                  </a:lnTo>
                  <a:lnTo>
                    <a:pt x="81165" y="571500"/>
                  </a:lnTo>
                  <a:close/>
                </a:path>
                <a:path w="2979420" h="2895600">
                  <a:moveTo>
                    <a:pt x="880414" y="571500"/>
                  </a:moveTo>
                  <a:lnTo>
                    <a:pt x="815086" y="571500"/>
                  </a:lnTo>
                  <a:lnTo>
                    <a:pt x="817168" y="558800"/>
                  </a:lnTo>
                  <a:lnTo>
                    <a:pt x="881761" y="558800"/>
                  </a:lnTo>
                  <a:lnTo>
                    <a:pt x="880414" y="571500"/>
                  </a:lnTo>
                  <a:close/>
                </a:path>
                <a:path w="2979420" h="2895600">
                  <a:moveTo>
                    <a:pt x="1099146" y="571500"/>
                  </a:moveTo>
                  <a:lnTo>
                    <a:pt x="1069225" y="571500"/>
                  </a:lnTo>
                  <a:lnTo>
                    <a:pt x="1075385" y="558800"/>
                  </a:lnTo>
                  <a:lnTo>
                    <a:pt x="1098803" y="558800"/>
                  </a:lnTo>
                  <a:lnTo>
                    <a:pt x="1099146" y="571500"/>
                  </a:lnTo>
                  <a:close/>
                </a:path>
                <a:path w="2979420" h="2895600">
                  <a:moveTo>
                    <a:pt x="1306906" y="571500"/>
                  </a:moveTo>
                  <a:lnTo>
                    <a:pt x="1211313" y="571500"/>
                  </a:lnTo>
                  <a:lnTo>
                    <a:pt x="1215872" y="558800"/>
                  </a:lnTo>
                  <a:lnTo>
                    <a:pt x="1308150" y="558800"/>
                  </a:lnTo>
                  <a:lnTo>
                    <a:pt x="1306906" y="571500"/>
                  </a:lnTo>
                  <a:close/>
                </a:path>
                <a:path w="2979420" h="2895600">
                  <a:moveTo>
                    <a:pt x="1704085" y="571500"/>
                  </a:moveTo>
                  <a:lnTo>
                    <a:pt x="1668513" y="571500"/>
                  </a:lnTo>
                  <a:lnTo>
                    <a:pt x="1665782" y="558800"/>
                  </a:lnTo>
                  <a:lnTo>
                    <a:pt x="1709242" y="558800"/>
                  </a:lnTo>
                  <a:lnTo>
                    <a:pt x="1704085" y="571500"/>
                  </a:lnTo>
                  <a:close/>
                </a:path>
                <a:path w="2979420" h="2895600">
                  <a:moveTo>
                    <a:pt x="1888629" y="571500"/>
                  </a:moveTo>
                  <a:lnTo>
                    <a:pt x="1836635" y="571500"/>
                  </a:lnTo>
                  <a:lnTo>
                    <a:pt x="1834705" y="558800"/>
                  </a:lnTo>
                  <a:lnTo>
                    <a:pt x="1886940" y="558800"/>
                  </a:lnTo>
                  <a:lnTo>
                    <a:pt x="1888629" y="571500"/>
                  </a:lnTo>
                  <a:close/>
                </a:path>
                <a:path w="2979420" h="2895600">
                  <a:moveTo>
                    <a:pt x="94500" y="584200"/>
                  </a:moveTo>
                  <a:lnTo>
                    <a:pt x="24358" y="584200"/>
                  </a:lnTo>
                  <a:lnTo>
                    <a:pt x="20891" y="571500"/>
                  </a:lnTo>
                  <a:lnTo>
                    <a:pt x="91922" y="571500"/>
                  </a:lnTo>
                  <a:lnTo>
                    <a:pt x="94500" y="584200"/>
                  </a:lnTo>
                  <a:close/>
                </a:path>
                <a:path w="2979420" h="2895600">
                  <a:moveTo>
                    <a:pt x="868019" y="584200"/>
                  </a:moveTo>
                  <a:lnTo>
                    <a:pt x="805903" y="584200"/>
                  </a:lnTo>
                  <a:lnTo>
                    <a:pt x="803427" y="571500"/>
                  </a:lnTo>
                  <a:lnTo>
                    <a:pt x="869657" y="571500"/>
                  </a:lnTo>
                  <a:lnTo>
                    <a:pt x="868019" y="584200"/>
                  </a:lnTo>
                  <a:close/>
                </a:path>
                <a:path w="2979420" h="2895600">
                  <a:moveTo>
                    <a:pt x="1095032" y="584200"/>
                  </a:moveTo>
                  <a:lnTo>
                    <a:pt x="1075829" y="584200"/>
                  </a:lnTo>
                  <a:lnTo>
                    <a:pt x="1069327" y="571500"/>
                  </a:lnTo>
                  <a:lnTo>
                    <a:pt x="1098892" y="571500"/>
                  </a:lnTo>
                  <a:lnTo>
                    <a:pt x="1095032" y="584200"/>
                  </a:lnTo>
                  <a:close/>
                </a:path>
                <a:path w="2979420" h="2895600">
                  <a:moveTo>
                    <a:pt x="1266228" y="584200"/>
                  </a:moveTo>
                  <a:lnTo>
                    <a:pt x="1202677" y="584200"/>
                  </a:lnTo>
                  <a:lnTo>
                    <a:pt x="1206004" y="571500"/>
                  </a:lnTo>
                  <a:lnTo>
                    <a:pt x="1268907" y="571500"/>
                  </a:lnTo>
                  <a:lnTo>
                    <a:pt x="1266228" y="584200"/>
                  </a:lnTo>
                  <a:close/>
                </a:path>
                <a:path w="2979420" h="2895600">
                  <a:moveTo>
                    <a:pt x="1411681" y="584200"/>
                  </a:moveTo>
                  <a:lnTo>
                    <a:pt x="1398841" y="584200"/>
                  </a:lnTo>
                  <a:lnTo>
                    <a:pt x="1405331" y="571500"/>
                  </a:lnTo>
                  <a:lnTo>
                    <a:pt x="1406372" y="571500"/>
                  </a:lnTo>
                  <a:lnTo>
                    <a:pt x="1411681" y="584200"/>
                  </a:lnTo>
                  <a:close/>
                </a:path>
                <a:path w="2979420" h="2895600">
                  <a:moveTo>
                    <a:pt x="1708594" y="584200"/>
                  </a:moveTo>
                  <a:lnTo>
                    <a:pt x="1683689" y="584200"/>
                  </a:lnTo>
                  <a:lnTo>
                    <a:pt x="1681111" y="571500"/>
                  </a:lnTo>
                  <a:lnTo>
                    <a:pt x="1706270" y="571500"/>
                  </a:lnTo>
                  <a:lnTo>
                    <a:pt x="1708594" y="584200"/>
                  </a:lnTo>
                  <a:close/>
                </a:path>
                <a:path w="2979420" h="2895600">
                  <a:moveTo>
                    <a:pt x="1904504" y="584200"/>
                  </a:moveTo>
                  <a:lnTo>
                    <a:pt x="1845970" y="584200"/>
                  </a:lnTo>
                  <a:lnTo>
                    <a:pt x="1845170" y="571500"/>
                  </a:lnTo>
                  <a:lnTo>
                    <a:pt x="1901977" y="571500"/>
                  </a:lnTo>
                  <a:lnTo>
                    <a:pt x="1904504" y="584200"/>
                  </a:lnTo>
                  <a:close/>
                </a:path>
                <a:path w="2979420" h="2895600">
                  <a:moveTo>
                    <a:pt x="115836" y="596900"/>
                  </a:moveTo>
                  <a:lnTo>
                    <a:pt x="34328" y="596900"/>
                  </a:lnTo>
                  <a:lnTo>
                    <a:pt x="32143" y="584200"/>
                  </a:lnTo>
                  <a:lnTo>
                    <a:pt x="112966" y="584200"/>
                  </a:lnTo>
                  <a:lnTo>
                    <a:pt x="115836" y="596900"/>
                  </a:lnTo>
                  <a:close/>
                </a:path>
                <a:path w="2979420" h="2895600">
                  <a:moveTo>
                    <a:pt x="866622" y="596900"/>
                  </a:moveTo>
                  <a:lnTo>
                    <a:pt x="789381" y="596900"/>
                  </a:lnTo>
                  <a:lnTo>
                    <a:pt x="792162" y="584200"/>
                  </a:lnTo>
                  <a:lnTo>
                    <a:pt x="868362" y="584200"/>
                  </a:lnTo>
                  <a:lnTo>
                    <a:pt x="866622" y="596900"/>
                  </a:lnTo>
                  <a:close/>
                </a:path>
                <a:path w="2979420" h="2895600">
                  <a:moveTo>
                    <a:pt x="1096962" y="596900"/>
                  </a:moveTo>
                  <a:lnTo>
                    <a:pt x="1071714" y="596900"/>
                  </a:lnTo>
                  <a:lnTo>
                    <a:pt x="1071511" y="584200"/>
                  </a:lnTo>
                  <a:lnTo>
                    <a:pt x="1096264" y="584200"/>
                  </a:lnTo>
                  <a:lnTo>
                    <a:pt x="1096962" y="596900"/>
                  </a:lnTo>
                  <a:close/>
                </a:path>
                <a:path w="2979420" h="2895600">
                  <a:moveTo>
                    <a:pt x="1237208" y="596900"/>
                  </a:moveTo>
                  <a:lnTo>
                    <a:pt x="1192009" y="596900"/>
                  </a:lnTo>
                  <a:lnTo>
                    <a:pt x="1193596" y="584200"/>
                  </a:lnTo>
                  <a:lnTo>
                    <a:pt x="1238503" y="584200"/>
                  </a:lnTo>
                  <a:lnTo>
                    <a:pt x="1237208" y="596900"/>
                  </a:lnTo>
                  <a:close/>
                </a:path>
                <a:path w="2979420" h="2895600">
                  <a:moveTo>
                    <a:pt x="1409255" y="596900"/>
                  </a:moveTo>
                  <a:lnTo>
                    <a:pt x="1399476" y="596900"/>
                  </a:lnTo>
                  <a:lnTo>
                    <a:pt x="1399387" y="584200"/>
                  </a:lnTo>
                  <a:lnTo>
                    <a:pt x="1408709" y="584200"/>
                  </a:lnTo>
                  <a:lnTo>
                    <a:pt x="1409255" y="596900"/>
                  </a:lnTo>
                  <a:close/>
                </a:path>
                <a:path w="2979420" h="2895600">
                  <a:moveTo>
                    <a:pt x="1711871" y="596900"/>
                  </a:moveTo>
                  <a:lnTo>
                    <a:pt x="1701596" y="596900"/>
                  </a:lnTo>
                  <a:lnTo>
                    <a:pt x="1697685" y="584200"/>
                  </a:lnTo>
                  <a:lnTo>
                    <a:pt x="1710182" y="584200"/>
                  </a:lnTo>
                  <a:lnTo>
                    <a:pt x="1711871" y="596900"/>
                  </a:lnTo>
                  <a:close/>
                </a:path>
                <a:path w="2979420" h="2895600">
                  <a:moveTo>
                    <a:pt x="1922259" y="596900"/>
                  </a:moveTo>
                  <a:lnTo>
                    <a:pt x="1858225" y="596900"/>
                  </a:lnTo>
                  <a:lnTo>
                    <a:pt x="1853755" y="584200"/>
                  </a:lnTo>
                  <a:lnTo>
                    <a:pt x="1920087" y="584200"/>
                  </a:lnTo>
                  <a:lnTo>
                    <a:pt x="1922259" y="596900"/>
                  </a:lnTo>
                  <a:close/>
                </a:path>
                <a:path w="2979420" h="2895600">
                  <a:moveTo>
                    <a:pt x="137325" y="609600"/>
                  </a:moveTo>
                  <a:lnTo>
                    <a:pt x="42862" y="609600"/>
                  </a:lnTo>
                  <a:lnTo>
                    <a:pt x="38252" y="596900"/>
                  </a:lnTo>
                  <a:lnTo>
                    <a:pt x="136372" y="596900"/>
                  </a:lnTo>
                  <a:lnTo>
                    <a:pt x="137325" y="609600"/>
                  </a:lnTo>
                  <a:close/>
                </a:path>
                <a:path w="2979420" h="2895600">
                  <a:moveTo>
                    <a:pt x="774153" y="609600"/>
                  </a:moveTo>
                  <a:lnTo>
                    <a:pt x="761504" y="609600"/>
                  </a:lnTo>
                  <a:lnTo>
                    <a:pt x="767956" y="596900"/>
                  </a:lnTo>
                  <a:lnTo>
                    <a:pt x="774153" y="609600"/>
                  </a:lnTo>
                  <a:close/>
                </a:path>
                <a:path w="2979420" h="2895600">
                  <a:moveTo>
                    <a:pt x="856411" y="609600"/>
                  </a:moveTo>
                  <a:lnTo>
                    <a:pt x="780351" y="609600"/>
                  </a:lnTo>
                  <a:lnTo>
                    <a:pt x="783780" y="596900"/>
                  </a:lnTo>
                  <a:lnTo>
                    <a:pt x="860323" y="596900"/>
                  </a:lnTo>
                  <a:lnTo>
                    <a:pt x="856411" y="609600"/>
                  </a:lnTo>
                  <a:close/>
                </a:path>
                <a:path w="2979420" h="2895600">
                  <a:moveTo>
                    <a:pt x="1101432" y="609600"/>
                  </a:moveTo>
                  <a:lnTo>
                    <a:pt x="1075042" y="609600"/>
                  </a:lnTo>
                  <a:lnTo>
                    <a:pt x="1074839" y="596900"/>
                  </a:lnTo>
                  <a:lnTo>
                    <a:pt x="1100734" y="596900"/>
                  </a:lnTo>
                  <a:lnTo>
                    <a:pt x="1101432" y="609600"/>
                  </a:lnTo>
                  <a:close/>
                </a:path>
                <a:path w="2979420" h="2895600">
                  <a:moveTo>
                    <a:pt x="1226693" y="609600"/>
                  </a:moveTo>
                  <a:lnTo>
                    <a:pt x="1187843" y="609600"/>
                  </a:lnTo>
                  <a:lnTo>
                    <a:pt x="1187157" y="596900"/>
                  </a:lnTo>
                  <a:lnTo>
                    <a:pt x="1229220" y="596900"/>
                  </a:lnTo>
                  <a:lnTo>
                    <a:pt x="1226693" y="609600"/>
                  </a:lnTo>
                  <a:close/>
                </a:path>
                <a:path w="2979420" h="2895600">
                  <a:moveTo>
                    <a:pt x="1407515" y="609600"/>
                  </a:moveTo>
                  <a:lnTo>
                    <a:pt x="1405382" y="609600"/>
                  </a:lnTo>
                  <a:lnTo>
                    <a:pt x="1405242" y="596900"/>
                  </a:lnTo>
                  <a:lnTo>
                    <a:pt x="1407071" y="596900"/>
                  </a:lnTo>
                  <a:lnTo>
                    <a:pt x="1407515" y="609600"/>
                  </a:lnTo>
                  <a:close/>
                </a:path>
                <a:path w="2979420" h="2895600">
                  <a:moveTo>
                    <a:pt x="1982990" y="609600"/>
                  </a:moveTo>
                  <a:lnTo>
                    <a:pt x="1867204" y="609600"/>
                  </a:lnTo>
                  <a:lnTo>
                    <a:pt x="1866353" y="596900"/>
                  </a:lnTo>
                  <a:lnTo>
                    <a:pt x="1979663" y="596900"/>
                  </a:lnTo>
                  <a:lnTo>
                    <a:pt x="1982990" y="609600"/>
                  </a:lnTo>
                  <a:close/>
                </a:path>
                <a:path w="2979420" h="2895600">
                  <a:moveTo>
                    <a:pt x="2024507" y="609600"/>
                  </a:moveTo>
                  <a:lnTo>
                    <a:pt x="2010422" y="609600"/>
                  </a:lnTo>
                  <a:lnTo>
                    <a:pt x="2014689" y="596900"/>
                  </a:lnTo>
                  <a:lnTo>
                    <a:pt x="2021433" y="596900"/>
                  </a:lnTo>
                  <a:lnTo>
                    <a:pt x="2024507" y="609600"/>
                  </a:lnTo>
                  <a:close/>
                </a:path>
                <a:path w="2979420" h="2895600">
                  <a:moveTo>
                    <a:pt x="175869" y="622300"/>
                  </a:moveTo>
                  <a:lnTo>
                    <a:pt x="50749" y="622300"/>
                  </a:lnTo>
                  <a:lnTo>
                    <a:pt x="49860" y="609600"/>
                  </a:lnTo>
                  <a:lnTo>
                    <a:pt x="174282" y="609600"/>
                  </a:lnTo>
                  <a:lnTo>
                    <a:pt x="175869" y="622300"/>
                  </a:lnTo>
                  <a:close/>
                </a:path>
                <a:path w="2979420" h="2895600">
                  <a:moveTo>
                    <a:pt x="852436" y="622300"/>
                  </a:moveTo>
                  <a:lnTo>
                    <a:pt x="751725" y="622300"/>
                  </a:lnTo>
                  <a:lnTo>
                    <a:pt x="751979" y="609600"/>
                  </a:lnTo>
                  <a:lnTo>
                    <a:pt x="852093" y="609600"/>
                  </a:lnTo>
                  <a:lnTo>
                    <a:pt x="852436" y="622300"/>
                  </a:lnTo>
                  <a:close/>
                </a:path>
                <a:path w="2979420" h="2895600">
                  <a:moveTo>
                    <a:pt x="1099400" y="622300"/>
                  </a:moveTo>
                  <a:lnTo>
                    <a:pt x="1072210" y="622300"/>
                  </a:lnTo>
                  <a:lnTo>
                    <a:pt x="1072057" y="609600"/>
                  </a:lnTo>
                  <a:lnTo>
                    <a:pt x="1098892" y="609600"/>
                  </a:lnTo>
                  <a:lnTo>
                    <a:pt x="1099400" y="622300"/>
                  </a:lnTo>
                  <a:close/>
                </a:path>
                <a:path w="2979420" h="2895600">
                  <a:moveTo>
                    <a:pt x="1215529" y="622300"/>
                  </a:moveTo>
                  <a:lnTo>
                    <a:pt x="1186357" y="622300"/>
                  </a:lnTo>
                  <a:lnTo>
                    <a:pt x="1187208" y="609600"/>
                  </a:lnTo>
                  <a:lnTo>
                    <a:pt x="1217714" y="609600"/>
                  </a:lnTo>
                  <a:lnTo>
                    <a:pt x="1215529" y="622300"/>
                  </a:lnTo>
                  <a:close/>
                </a:path>
                <a:path w="2979420" h="2895600">
                  <a:moveTo>
                    <a:pt x="1416354" y="622300"/>
                  </a:moveTo>
                  <a:lnTo>
                    <a:pt x="1401025" y="622300"/>
                  </a:lnTo>
                  <a:lnTo>
                    <a:pt x="1400975" y="609600"/>
                  </a:lnTo>
                  <a:lnTo>
                    <a:pt x="1415453" y="609600"/>
                  </a:lnTo>
                  <a:lnTo>
                    <a:pt x="1416354" y="622300"/>
                  </a:lnTo>
                  <a:close/>
                </a:path>
                <a:path w="2979420" h="2895600">
                  <a:moveTo>
                    <a:pt x="2034476" y="622300"/>
                  </a:moveTo>
                  <a:lnTo>
                    <a:pt x="1877174" y="622300"/>
                  </a:lnTo>
                  <a:lnTo>
                    <a:pt x="1871916" y="609600"/>
                  </a:lnTo>
                  <a:lnTo>
                    <a:pt x="2032889" y="609600"/>
                  </a:lnTo>
                  <a:lnTo>
                    <a:pt x="2034476" y="622300"/>
                  </a:lnTo>
                  <a:close/>
                </a:path>
                <a:path w="2979420" h="2895600">
                  <a:moveTo>
                    <a:pt x="2114854" y="622300"/>
                  </a:moveTo>
                  <a:lnTo>
                    <a:pt x="2038400" y="622300"/>
                  </a:lnTo>
                  <a:lnTo>
                    <a:pt x="2042515" y="609600"/>
                  </a:lnTo>
                  <a:lnTo>
                    <a:pt x="2112314" y="609600"/>
                  </a:lnTo>
                  <a:lnTo>
                    <a:pt x="2114854" y="622300"/>
                  </a:lnTo>
                  <a:close/>
                </a:path>
                <a:path w="2979420" h="2895600">
                  <a:moveTo>
                    <a:pt x="191592" y="635000"/>
                  </a:moveTo>
                  <a:lnTo>
                    <a:pt x="67525" y="635000"/>
                  </a:lnTo>
                  <a:lnTo>
                    <a:pt x="65239" y="622300"/>
                  </a:lnTo>
                  <a:lnTo>
                    <a:pt x="188264" y="622300"/>
                  </a:lnTo>
                  <a:lnTo>
                    <a:pt x="191592" y="635000"/>
                  </a:lnTo>
                  <a:close/>
                </a:path>
                <a:path w="2979420" h="2895600">
                  <a:moveTo>
                    <a:pt x="840486" y="635000"/>
                  </a:moveTo>
                  <a:lnTo>
                    <a:pt x="733526" y="635000"/>
                  </a:lnTo>
                  <a:lnTo>
                    <a:pt x="737743" y="622300"/>
                  </a:lnTo>
                  <a:lnTo>
                    <a:pt x="845400" y="622300"/>
                  </a:lnTo>
                  <a:lnTo>
                    <a:pt x="840486" y="635000"/>
                  </a:lnTo>
                  <a:close/>
                </a:path>
                <a:path w="2979420" h="2895600">
                  <a:moveTo>
                    <a:pt x="1098257" y="635000"/>
                  </a:moveTo>
                  <a:lnTo>
                    <a:pt x="1074343" y="635000"/>
                  </a:lnTo>
                  <a:lnTo>
                    <a:pt x="1076578" y="622300"/>
                  </a:lnTo>
                  <a:lnTo>
                    <a:pt x="1103414" y="622300"/>
                  </a:lnTo>
                  <a:lnTo>
                    <a:pt x="1098257" y="635000"/>
                  </a:lnTo>
                  <a:close/>
                </a:path>
                <a:path w="2979420" h="2895600">
                  <a:moveTo>
                    <a:pt x="1196822" y="635000"/>
                  </a:moveTo>
                  <a:lnTo>
                    <a:pt x="1180553" y="635000"/>
                  </a:lnTo>
                  <a:lnTo>
                    <a:pt x="1181201" y="622300"/>
                  </a:lnTo>
                  <a:lnTo>
                    <a:pt x="1200150" y="622300"/>
                  </a:lnTo>
                  <a:lnTo>
                    <a:pt x="1196822" y="635000"/>
                  </a:lnTo>
                  <a:close/>
                </a:path>
                <a:path w="2979420" h="2895600">
                  <a:moveTo>
                    <a:pt x="1414411" y="635000"/>
                  </a:moveTo>
                  <a:lnTo>
                    <a:pt x="1407769" y="635000"/>
                  </a:lnTo>
                  <a:lnTo>
                    <a:pt x="1407769" y="622300"/>
                  </a:lnTo>
                  <a:lnTo>
                    <a:pt x="1416850" y="622300"/>
                  </a:lnTo>
                  <a:lnTo>
                    <a:pt x="1414411" y="635000"/>
                  </a:lnTo>
                  <a:close/>
                </a:path>
                <a:path w="2979420" h="2895600">
                  <a:moveTo>
                    <a:pt x="2141486" y="635000"/>
                  </a:moveTo>
                  <a:lnTo>
                    <a:pt x="1887385" y="635000"/>
                  </a:lnTo>
                  <a:lnTo>
                    <a:pt x="1886343" y="622300"/>
                  </a:lnTo>
                  <a:lnTo>
                    <a:pt x="2141740" y="622300"/>
                  </a:lnTo>
                  <a:lnTo>
                    <a:pt x="2141486" y="635000"/>
                  </a:lnTo>
                  <a:close/>
                </a:path>
                <a:path w="2979420" h="2895600">
                  <a:moveTo>
                    <a:pt x="92417" y="647700"/>
                  </a:moveTo>
                  <a:lnTo>
                    <a:pt x="89446" y="635000"/>
                  </a:lnTo>
                  <a:lnTo>
                    <a:pt x="97142" y="635000"/>
                  </a:lnTo>
                  <a:lnTo>
                    <a:pt x="92417" y="647700"/>
                  </a:lnTo>
                  <a:close/>
                </a:path>
                <a:path w="2979420" h="2895600">
                  <a:moveTo>
                    <a:pt x="234607" y="647700"/>
                  </a:moveTo>
                  <a:lnTo>
                    <a:pt x="103085" y="647700"/>
                  </a:lnTo>
                  <a:lnTo>
                    <a:pt x="97142" y="635000"/>
                  </a:lnTo>
                  <a:lnTo>
                    <a:pt x="233019" y="635000"/>
                  </a:lnTo>
                  <a:lnTo>
                    <a:pt x="234607" y="647700"/>
                  </a:lnTo>
                  <a:close/>
                </a:path>
                <a:path w="2979420" h="2895600">
                  <a:moveTo>
                    <a:pt x="812596" y="647700"/>
                  </a:moveTo>
                  <a:lnTo>
                    <a:pt x="740168" y="647700"/>
                  </a:lnTo>
                  <a:lnTo>
                    <a:pt x="732929" y="635000"/>
                  </a:lnTo>
                  <a:lnTo>
                    <a:pt x="818210" y="635000"/>
                  </a:lnTo>
                  <a:lnTo>
                    <a:pt x="812596" y="647700"/>
                  </a:lnTo>
                  <a:close/>
                </a:path>
                <a:path w="2979420" h="2895600">
                  <a:moveTo>
                    <a:pt x="1101483" y="647700"/>
                  </a:moveTo>
                  <a:lnTo>
                    <a:pt x="1070571" y="647700"/>
                  </a:lnTo>
                  <a:lnTo>
                    <a:pt x="1070368" y="635000"/>
                  </a:lnTo>
                  <a:lnTo>
                    <a:pt x="1098803" y="635000"/>
                  </a:lnTo>
                  <a:lnTo>
                    <a:pt x="1101483" y="647700"/>
                  </a:lnTo>
                  <a:close/>
                </a:path>
                <a:path w="2979420" h="2895600">
                  <a:moveTo>
                    <a:pt x="1179271" y="647700"/>
                  </a:moveTo>
                  <a:lnTo>
                    <a:pt x="1179817" y="635000"/>
                  </a:lnTo>
                  <a:lnTo>
                    <a:pt x="1184770" y="635000"/>
                  </a:lnTo>
                  <a:lnTo>
                    <a:pt x="1179271" y="647700"/>
                  </a:lnTo>
                  <a:close/>
                </a:path>
                <a:path w="2979420" h="2895600">
                  <a:moveTo>
                    <a:pt x="1199210" y="647700"/>
                  </a:moveTo>
                  <a:lnTo>
                    <a:pt x="1192110" y="647700"/>
                  </a:lnTo>
                  <a:lnTo>
                    <a:pt x="1188440" y="635000"/>
                  </a:lnTo>
                  <a:lnTo>
                    <a:pt x="1200594" y="635000"/>
                  </a:lnTo>
                  <a:lnTo>
                    <a:pt x="1199210" y="647700"/>
                  </a:lnTo>
                  <a:close/>
                </a:path>
                <a:path w="2979420" h="2895600">
                  <a:moveTo>
                    <a:pt x="1418577" y="647700"/>
                  </a:moveTo>
                  <a:lnTo>
                    <a:pt x="1400771" y="647700"/>
                  </a:lnTo>
                  <a:lnTo>
                    <a:pt x="1404340" y="635000"/>
                  </a:lnTo>
                  <a:lnTo>
                    <a:pt x="1415110" y="635000"/>
                  </a:lnTo>
                  <a:lnTo>
                    <a:pt x="1418577" y="647700"/>
                  </a:lnTo>
                  <a:close/>
                </a:path>
                <a:path w="2979420" h="2895600">
                  <a:moveTo>
                    <a:pt x="2154440" y="647700"/>
                  </a:moveTo>
                  <a:lnTo>
                    <a:pt x="1905393" y="647700"/>
                  </a:lnTo>
                  <a:lnTo>
                    <a:pt x="1905939" y="635000"/>
                  </a:lnTo>
                  <a:lnTo>
                    <a:pt x="2151811" y="635000"/>
                  </a:lnTo>
                  <a:lnTo>
                    <a:pt x="2154440" y="647700"/>
                  </a:lnTo>
                  <a:close/>
                </a:path>
                <a:path w="2979420" h="2895600">
                  <a:moveTo>
                    <a:pt x="109042" y="660400"/>
                  </a:moveTo>
                  <a:lnTo>
                    <a:pt x="102984" y="647700"/>
                  </a:lnTo>
                  <a:lnTo>
                    <a:pt x="113512" y="647700"/>
                  </a:lnTo>
                  <a:lnTo>
                    <a:pt x="109042" y="660400"/>
                  </a:lnTo>
                  <a:close/>
                </a:path>
                <a:path w="2979420" h="2895600">
                  <a:moveTo>
                    <a:pt x="283514" y="660400"/>
                  </a:moveTo>
                  <a:lnTo>
                    <a:pt x="119710" y="660400"/>
                  </a:lnTo>
                  <a:lnTo>
                    <a:pt x="113512" y="647700"/>
                  </a:lnTo>
                  <a:lnTo>
                    <a:pt x="280047" y="647700"/>
                  </a:lnTo>
                  <a:lnTo>
                    <a:pt x="283514" y="660400"/>
                  </a:lnTo>
                  <a:close/>
                </a:path>
                <a:path w="2979420" h="2895600">
                  <a:moveTo>
                    <a:pt x="290855" y="660400"/>
                  </a:moveTo>
                  <a:lnTo>
                    <a:pt x="283514" y="660400"/>
                  </a:lnTo>
                  <a:lnTo>
                    <a:pt x="287388" y="647700"/>
                  </a:lnTo>
                  <a:lnTo>
                    <a:pt x="290855" y="660400"/>
                  </a:lnTo>
                  <a:close/>
                </a:path>
                <a:path w="2979420" h="2895600">
                  <a:moveTo>
                    <a:pt x="794893" y="660400"/>
                  </a:moveTo>
                  <a:lnTo>
                    <a:pt x="732332" y="660400"/>
                  </a:lnTo>
                  <a:lnTo>
                    <a:pt x="734669" y="647700"/>
                  </a:lnTo>
                  <a:lnTo>
                    <a:pt x="800989" y="647700"/>
                  </a:lnTo>
                  <a:lnTo>
                    <a:pt x="794893" y="660400"/>
                  </a:lnTo>
                  <a:close/>
                </a:path>
                <a:path w="2979420" h="2895600">
                  <a:moveTo>
                    <a:pt x="806945" y="660400"/>
                  </a:moveTo>
                  <a:lnTo>
                    <a:pt x="800989" y="647700"/>
                  </a:lnTo>
                  <a:lnTo>
                    <a:pt x="809828" y="647700"/>
                  </a:lnTo>
                  <a:lnTo>
                    <a:pt x="806945" y="660400"/>
                  </a:lnTo>
                  <a:close/>
                </a:path>
                <a:path w="2979420" h="2895600">
                  <a:moveTo>
                    <a:pt x="1100340" y="660400"/>
                  </a:moveTo>
                  <a:lnTo>
                    <a:pt x="1072210" y="660400"/>
                  </a:lnTo>
                  <a:lnTo>
                    <a:pt x="1072057" y="647700"/>
                  </a:lnTo>
                  <a:lnTo>
                    <a:pt x="1100086" y="647700"/>
                  </a:lnTo>
                  <a:lnTo>
                    <a:pt x="1100340" y="660400"/>
                  </a:lnTo>
                  <a:close/>
                </a:path>
                <a:path w="2979420" h="2895600">
                  <a:moveTo>
                    <a:pt x="1418932" y="660400"/>
                  </a:moveTo>
                  <a:lnTo>
                    <a:pt x="1401470" y="660400"/>
                  </a:lnTo>
                  <a:lnTo>
                    <a:pt x="1401660" y="647700"/>
                  </a:lnTo>
                  <a:lnTo>
                    <a:pt x="1418780" y="647700"/>
                  </a:lnTo>
                  <a:lnTo>
                    <a:pt x="1418932" y="660400"/>
                  </a:lnTo>
                  <a:close/>
                </a:path>
                <a:path w="2979420" h="2895600">
                  <a:moveTo>
                    <a:pt x="1944090" y="660400"/>
                  </a:moveTo>
                  <a:lnTo>
                    <a:pt x="1937054" y="660400"/>
                  </a:lnTo>
                  <a:lnTo>
                    <a:pt x="1933968" y="647700"/>
                  </a:lnTo>
                  <a:lnTo>
                    <a:pt x="1949246" y="647700"/>
                  </a:lnTo>
                  <a:lnTo>
                    <a:pt x="1944090" y="660400"/>
                  </a:lnTo>
                  <a:close/>
                </a:path>
                <a:path w="2979420" h="2895600">
                  <a:moveTo>
                    <a:pt x="2173630" y="660400"/>
                  </a:moveTo>
                  <a:lnTo>
                    <a:pt x="1956447" y="660400"/>
                  </a:lnTo>
                  <a:lnTo>
                    <a:pt x="1952828" y="647700"/>
                  </a:lnTo>
                  <a:lnTo>
                    <a:pt x="2173630" y="647700"/>
                  </a:lnTo>
                  <a:lnTo>
                    <a:pt x="2173630" y="660400"/>
                  </a:lnTo>
                  <a:close/>
                </a:path>
                <a:path w="2979420" h="2895600">
                  <a:moveTo>
                    <a:pt x="317157" y="673100"/>
                  </a:moveTo>
                  <a:lnTo>
                    <a:pt x="130073" y="673100"/>
                  </a:lnTo>
                  <a:lnTo>
                    <a:pt x="127050" y="660400"/>
                  </a:lnTo>
                  <a:lnTo>
                    <a:pt x="314921" y="660400"/>
                  </a:lnTo>
                  <a:lnTo>
                    <a:pt x="317157" y="673100"/>
                  </a:lnTo>
                  <a:close/>
                </a:path>
                <a:path w="2979420" h="2895600">
                  <a:moveTo>
                    <a:pt x="769340" y="673100"/>
                  </a:moveTo>
                  <a:lnTo>
                    <a:pt x="727227" y="673100"/>
                  </a:lnTo>
                  <a:lnTo>
                    <a:pt x="727773" y="660400"/>
                  </a:lnTo>
                  <a:lnTo>
                    <a:pt x="768743" y="660400"/>
                  </a:lnTo>
                  <a:lnTo>
                    <a:pt x="769340" y="673100"/>
                  </a:lnTo>
                  <a:close/>
                </a:path>
                <a:path w="2979420" h="2895600">
                  <a:moveTo>
                    <a:pt x="1108671" y="673100"/>
                  </a:moveTo>
                  <a:lnTo>
                    <a:pt x="1078750" y="673100"/>
                  </a:lnTo>
                  <a:lnTo>
                    <a:pt x="1078610" y="660400"/>
                  </a:lnTo>
                  <a:lnTo>
                    <a:pt x="1108468" y="660400"/>
                  </a:lnTo>
                  <a:lnTo>
                    <a:pt x="1108671" y="673100"/>
                  </a:lnTo>
                  <a:close/>
                </a:path>
                <a:path w="2979420" h="2895600">
                  <a:moveTo>
                    <a:pt x="1413179" y="673100"/>
                  </a:moveTo>
                  <a:lnTo>
                    <a:pt x="1402803" y="673100"/>
                  </a:lnTo>
                  <a:lnTo>
                    <a:pt x="1402956" y="660400"/>
                  </a:lnTo>
                  <a:lnTo>
                    <a:pt x="1413027" y="660400"/>
                  </a:lnTo>
                  <a:lnTo>
                    <a:pt x="1413179" y="673100"/>
                  </a:lnTo>
                  <a:close/>
                </a:path>
                <a:path w="2979420" h="2895600">
                  <a:moveTo>
                    <a:pt x="2187625" y="673100"/>
                  </a:moveTo>
                  <a:lnTo>
                    <a:pt x="1972525" y="673100"/>
                  </a:lnTo>
                  <a:lnTo>
                    <a:pt x="1970036" y="660400"/>
                  </a:lnTo>
                  <a:lnTo>
                    <a:pt x="2185543" y="660400"/>
                  </a:lnTo>
                  <a:lnTo>
                    <a:pt x="2187625" y="673100"/>
                  </a:lnTo>
                  <a:close/>
                </a:path>
                <a:path w="2979420" h="2895600">
                  <a:moveTo>
                    <a:pt x="413397" y="685800"/>
                  </a:moveTo>
                  <a:lnTo>
                    <a:pt x="175171" y="685800"/>
                  </a:lnTo>
                  <a:lnTo>
                    <a:pt x="171843" y="673100"/>
                  </a:lnTo>
                  <a:lnTo>
                    <a:pt x="409968" y="673100"/>
                  </a:lnTo>
                  <a:lnTo>
                    <a:pt x="413397" y="685800"/>
                  </a:lnTo>
                  <a:close/>
                </a:path>
                <a:path w="2979420" h="2895600">
                  <a:moveTo>
                    <a:pt x="427977" y="685800"/>
                  </a:moveTo>
                  <a:lnTo>
                    <a:pt x="420535" y="685800"/>
                  </a:lnTo>
                  <a:lnTo>
                    <a:pt x="424408" y="673100"/>
                  </a:lnTo>
                  <a:lnTo>
                    <a:pt x="427977" y="685800"/>
                  </a:lnTo>
                  <a:close/>
                </a:path>
                <a:path w="2979420" h="2895600">
                  <a:moveTo>
                    <a:pt x="476453" y="685800"/>
                  </a:moveTo>
                  <a:lnTo>
                    <a:pt x="462661" y="685800"/>
                  </a:lnTo>
                  <a:lnTo>
                    <a:pt x="466077" y="673100"/>
                  </a:lnTo>
                  <a:lnTo>
                    <a:pt x="472973" y="673100"/>
                  </a:lnTo>
                  <a:lnTo>
                    <a:pt x="476453" y="685800"/>
                  </a:lnTo>
                  <a:close/>
                </a:path>
                <a:path w="2979420" h="2895600">
                  <a:moveTo>
                    <a:pt x="507657" y="685800"/>
                  </a:moveTo>
                  <a:lnTo>
                    <a:pt x="483349" y="685800"/>
                  </a:lnTo>
                  <a:lnTo>
                    <a:pt x="486664" y="673100"/>
                  </a:lnTo>
                  <a:lnTo>
                    <a:pt x="504075" y="673100"/>
                  </a:lnTo>
                  <a:lnTo>
                    <a:pt x="507657" y="685800"/>
                  </a:lnTo>
                  <a:close/>
                </a:path>
                <a:path w="2979420" h="2895600">
                  <a:moveTo>
                    <a:pt x="528434" y="685800"/>
                  </a:moveTo>
                  <a:lnTo>
                    <a:pt x="514654" y="685800"/>
                  </a:lnTo>
                  <a:lnTo>
                    <a:pt x="517969" y="673100"/>
                  </a:lnTo>
                  <a:lnTo>
                    <a:pt x="524967" y="673100"/>
                  </a:lnTo>
                  <a:lnTo>
                    <a:pt x="528434" y="685800"/>
                  </a:lnTo>
                  <a:close/>
                </a:path>
                <a:path w="2979420" h="2895600">
                  <a:moveTo>
                    <a:pt x="569620" y="685800"/>
                  </a:moveTo>
                  <a:lnTo>
                    <a:pt x="535330" y="685800"/>
                  </a:lnTo>
                  <a:lnTo>
                    <a:pt x="538759" y="673100"/>
                  </a:lnTo>
                  <a:lnTo>
                    <a:pt x="566635" y="673100"/>
                  </a:lnTo>
                  <a:lnTo>
                    <a:pt x="569620" y="685800"/>
                  </a:lnTo>
                  <a:close/>
                </a:path>
                <a:path w="2979420" h="2895600">
                  <a:moveTo>
                    <a:pt x="601510" y="685800"/>
                  </a:moveTo>
                  <a:lnTo>
                    <a:pt x="576605" y="685800"/>
                  </a:lnTo>
                  <a:lnTo>
                    <a:pt x="580529" y="673100"/>
                  </a:lnTo>
                  <a:lnTo>
                    <a:pt x="598093" y="673100"/>
                  </a:lnTo>
                  <a:lnTo>
                    <a:pt x="601510" y="685800"/>
                  </a:lnTo>
                  <a:close/>
                </a:path>
                <a:path w="2979420" h="2895600">
                  <a:moveTo>
                    <a:pt x="776884" y="685800"/>
                  </a:moveTo>
                  <a:lnTo>
                    <a:pt x="726376" y="685800"/>
                  </a:lnTo>
                  <a:lnTo>
                    <a:pt x="726186" y="673100"/>
                  </a:lnTo>
                  <a:lnTo>
                    <a:pt x="772960" y="673100"/>
                  </a:lnTo>
                  <a:lnTo>
                    <a:pt x="776884" y="685800"/>
                  </a:lnTo>
                  <a:close/>
                </a:path>
                <a:path w="2979420" h="2895600">
                  <a:moveTo>
                    <a:pt x="1102918" y="685800"/>
                  </a:moveTo>
                  <a:lnTo>
                    <a:pt x="1077125" y="685800"/>
                  </a:lnTo>
                  <a:lnTo>
                    <a:pt x="1078852" y="673100"/>
                  </a:lnTo>
                  <a:lnTo>
                    <a:pt x="1102715" y="673100"/>
                  </a:lnTo>
                  <a:lnTo>
                    <a:pt x="1102918" y="685800"/>
                  </a:lnTo>
                  <a:close/>
                </a:path>
                <a:path w="2979420" h="2895600">
                  <a:moveTo>
                    <a:pt x="1416596" y="685800"/>
                  </a:moveTo>
                  <a:lnTo>
                    <a:pt x="1404442" y="685800"/>
                  </a:lnTo>
                  <a:lnTo>
                    <a:pt x="1404696" y="673100"/>
                  </a:lnTo>
                  <a:lnTo>
                    <a:pt x="1416392" y="673100"/>
                  </a:lnTo>
                  <a:lnTo>
                    <a:pt x="1416596" y="685800"/>
                  </a:lnTo>
                  <a:close/>
                </a:path>
                <a:path w="2979420" h="2895600">
                  <a:moveTo>
                    <a:pt x="2046782" y="685800"/>
                  </a:moveTo>
                  <a:lnTo>
                    <a:pt x="1964829" y="685800"/>
                  </a:lnTo>
                  <a:lnTo>
                    <a:pt x="1966671" y="673100"/>
                  </a:lnTo>
                  <a:lnTo>
                    <a:pt x="2048764" y="673100"/>
                  </a:lnTo>
                  <a:lnTo>
                    <a:pt x="2046782" y="685800"/>
                  </a:lnTo>
                  <a:close/>
                </a:path>
                <a:path w="2979420" h="2895600">
                  <a:moveTo>
                    <a:pt x="2097392" y="685800"/>
                  </a:moveTo>
                  <a:lnTo>
                    <a:pt x="2087562" y="685800"/>
                  </a:lnTo>
                  <a:lnTo>
                    <a:pt x="2080323" y="673100"/>
                  </a:lnTo>
                  <a:lnTo>
                    <a:pt x="2103285" y="673100"/>
                  </a:lnTo>
                  <a:lnTo>
                    <a:pt x="2097392" y="685800"/>
                  </a:lnTo>
                  <a:close/>
                </a:path>
                <a:path w="2979420" h="2895600">
                  <a:moveTo>
                    <a:pt x="2189556" y="685800"/>
                  </a:moveTo>
                  <a:lnTo>
                    <a:pt x="2106460" y="685800"/>
                  </a:lnTo>
                  <a:lnTo>
                    <a:pt x="2103285" y="673100"/>
                  </a:lnTo>
                  <a:lnTo>
                    <a:pt x="2193137" y="673100"/>
                  </a:lnTo>
                  <a:lnTo>
                    <a:pt x="2189556" y="685800"/>
                  </a:lnTo>
                  <a:close/>
                </a:path>
                <a:path w="2979420" h="2895600">
                  <a:moveTo>
                    <a:pt x="612774" y="698500"/>
                  </a:moveTo>
                  <a:lnTo>
                    <a:pt x="207860" y="698500"/>
                  </a:lnTo>
                  <a:lnTo>
                    <a:pt x="201117" y="685800"/>
                  </a:lnTo>
                  <a:lnTo>
                    <a:pt x="618731" y="685800"/>
                  </a:lnTo>
                  <a:lnTo>
                    <a:pt x="612774" y="698500"/>
                  </a:lnTo>
                  <a:close/>
                </a:path>
                <a:path w="2979420" h="2895600">
                  <a:moveTo>
                    <a:pt x="776681" y="698500"/>
                  </a:moveTo>
                  <a:lnTo>
                    <a:pt x="721817" y="698500"/>
                  </a:lnTo>
                  <a:lnTo>
                    <a:pt x="721220" y="685800"/>
                  </a:lnTo>
                  <a:lnTo>
                    <a:pt x="774103" y="685800"/>
                  </a:lnTo>
                  <a:lnTo>
                    <a:pt x="776681" y="698500"/>
                  </a:lnTo>
                  <a:close/>
                </a:path>
                <a:path w="2979420" h="2895600">
                  <a:moveTo>
                    <a:pt x="1108328" y="698500"/>
                  </a:moveTo>
                  <a:lnTo>
                    <a:pt x="1078953" y="698500"/>
                  </a:lnTo>
                  <a:lnTo>
                    <a:pt x="1077468" y="685800"/>
                  </a:lnTo>
                  <a:lnTo>
                    <a:pt x="1107871" y="685800"/>
                  </a:lnTo>
                  <a:lnTo>
                    <a:pt x="1108328" y="698500"/>
                  </a:lnTo>
                  <a:close/>
                </a:path>
                <a:path w="2979420" h="2895600">
                  <a:moveTo>
                    <a:pt x="1414564" y="711200"/>
                  </a:moveTo>
                  <a:lnTo>
                    <a:pt x="1400670" y="711200"/>
                  </a:lnTo>
                  <a:lnTo>
                    <a:pt x="1401559" y="698500"/>
                  </a:lnTo>
                  <a:lnTo>
                    <a:pt x="1402460" y="698500"/>
                  </a:lnTo>
                  <a:lnTo>
                    <a:pt x="1399387" y="685800"/>
                  </a:lnTo>
                  <a:lnTo>
                    <a:pt x="1415453" y="685800"/>
                  </a:lnTo>
                  <a:lnTo>
                    <a:pt x="1417193" y="698500"/>
                  </a:lnTo>
                  <a:lnTo>
                    <a:pt x="1414564" y="711200"/>
                  </a:lnTo>
                  <a:close/>
                </a:path>
                <a:path w="2979420" h="2895600">
                  <a:moveTo>
                    <a:pt x="2028329" y="698500"/>
                  </a:moveTo>
                  <a:lnTo>
                    <a:pt x="1950745" y="698500"/>
                  </a:lnTo>
                  <a:lnTo>
                    <a:pt x="1955647" y="685800"/>
                  </a:lnTo>
                  <a:lnTo>
                    <a:pt x="2031161" y="685800"/>
                  </a:lnTo>
                  <a:lnTo>
                    <a:pt x="2028329" y="698500"/>
                  </a:lnTo>
                  <a:close/>
                </a:path>
                <a:path w="2979420" h="2895600">
                  <a:moveTo>
                    <a:pt x="2202662" y="698500"/>
                  </a:moveTo>
                  <a:lnTo>
                    <a:pt x="2117572" y="698500"/>
                  </a:lnTo>
                  <a:lnTo>
                    <a:pt x="2116239" y="685800"/>
                  </a:lnTo>
                  <a:lnTo>
                    <a:pt x="2199182" y="685800"/>
                  </a:lnTo>
                  <a:lnTo>
                    <a:pt x="2202662" y="698500"/>
                  </a:lnTo>
                  <a:close/>
                </a:path>
                <a:path w="2979420" h="2895600">
                  <a:moveTo>
                    <a:pt x="621258" y="711200"/>
                  </a:moveTo>
                  <a:lnTo>
                    <a:pt x="229895" y="711200"/>
                  </a:lnTo>
                  <a:lnTo>
                    <a:pt x="226910" y="698500"/>
                  </a:lnTo>
                  <a:lnTo>
                    <a:pt x="614514" y="698500"/>
                  </a:lnTo>
                  <a:lnTo>
                    <a:pt x="621258" y="711200"/>
                  </a:lnTo>
                  <a:close/>
                </a:path>
                <a:path w="2979420" h="2895600">
                  <a:moveTo>
                    <a:pt x="783234" y="711200"/>
                  </a:moveTo>
                  <a:lnTo>
                    <a:pt x="727519" y="711200"/>
                  </a:lnTo>
                  <a:lnTo>
                    <a:pt x="727671" y="698500"/>
                  </a:lnTo>
                  <a:lnTo>
                    <a:pt x="781939" y="698500"/>
                  </a:lnTo>
                  <a:lnTo>
                    <a:pt x="783234" y="711200"/>
                  </a:lnTo>
                  <a:close/>
                </a:path>
                <a:path w="2979420" h="2895600">
                  <a:moveTo>
                    <a:pt x="1106741" y="711200"/>
                  </a:moveTo>
                  <a:lnTo>
                    <a:pt x="1077468" y="711200"/>
                  </a:lnTo>
                  <a:lnTo>
                    <a:pt x="1077264" y="698500"/>
                  </a:lnTo>
                  <a:lnTo>
                    <a:pt x="1108671" y="698500"/>
                  </a:lnTo>
                  <a:lnTo>
                    <a:pt x="1106741" y="711200"/>
                  </a:lnTo>
                  <a:close/>
                </a:path>
                <a:path w="2979420" h="2895600">
                  <a:moveTo>
                    <a:pt x="1702600" y="711200"/>
                  </a:moveTo>
                  <a:lnTo>
                    <a:pt x="1695602" y="711200"/>
                  </a:lnTo>
                  <a:lnTo>
                    <a:pt x="1698574" y="698500"/>
                  </a:lnTo>
                  <a:lnTo>
                    <a:pt x="1702600" y="711200"/>
                  </a:lnTo>
                  <a:close/>
                </a:path>
                <a:path w="2979420" h="2895600">
                  <a:moveTo>
                    <a:pt x="1735340" y="711200"/>
                  </a:moveTo>
                  <a:lnTo>
                    <a:pt x="1702600" y="711200"/>
                  </a:lnTo>
                  <a:lnTo>
                    <a:pt x="1708797" y="698500"/>
                  </a:lnTo>
                  <a:lnTo>
                    <a:pt x="1732711" y="698500"/>
                  </a:lnTo>
                  <a:lnTo>
                    <a:pt x="1735340" y="711200"/>
                  </a:lnTo>
                  <a:close/>
                </a:path>
                <a:path w="2979420" h="2895600">
                  <a:moveTo>
                    <a:pt x="1745653" y="711200"/>
                  </a:moveTo>
                  <a:lnTo>
                    <a:pt x="1735340" y="711200"/>
                  </a:lnTo>
                  <a:lnTo>
                    <a:pt x="1740001" y="698500"/>
                  </a:lnTo>
                  <a:lnTo>
                    <a:pt x="1742871" y="698500"/>
                  </a:lnTo>
                  <a:lnTo>
                    <a:pt x="1745653" y="711200"/>
                  </a:lnTo>
                  <a:close/>
                </a:path>
                <a:path w="2979420" h="2895600">
                  <a:moveTo>
                    <a:pt x="2019947" y="711200"/>
                  </a:moveTo>
                  <a:lnTo>
                    <a:pt x="1952929" y="711200"/>
                  </a:lnTo>
                  <a:lnTo>
                    <a:pt x="1947760" y="698500"/>
                  </a:lnTo>
                  <a:lnTo>
                    <a:pt x="2022030" y="698500"/>
                  </a:lnTo>
                  <a:lnTo>
                    <a:pt x="2019947" y="711200"/>
                  </a:lnTo>
                  <a:close/>
                </a:path>
                <a:path w="2979420" h="2895600">
                  <a:moveTo>
                    <a:pt x="2203208" y="711200"/>
                  </a:moveTo>
                  <a:lnTo>
                    <a:pt x="2131860" y="711200"/>
                  </a:lnTo>
                  <a:lnTo>
                    <a:pt x="2129434" y="698500"/>
                  </a:lnTo>
                  <a:lnTo>
                    <a:pt x="2200033" y="698500"/>
                  </a:lnTo>
                  <a:lnTo>
                    <a:pt x="2203208" y="711200"/>
                  </a:lnTo>
                  <a:close/>
                </a:path>
                <a:path w="2979420" h="2895600">
                  <a:moveTo>
                    <a:pt x="593928" y="723900"/>
                  </a:moveTo>
                  <a:lnTo>
                    <a:pt x="282232" y="723900"/>
                  </a:lnTo>
                  <a:lnTo>
                    <a:pt x="279501" y="711200"/>
                  </a:lnTo>
                  <a:lnTo>
                    <a:pt x="596798" y="711200"/>
                  </a:lnTo>
                  <a:lnTo>
                    <a:pt x="593928" y="723900"/>
                  </a:lnTo>
                  <a:close/>
                </a:path>
                <a:path w="2979420" h="2895600">
                  <a:moveTo>
                    <a:pt x="628053" y="723900"/>
                  </a:moveTo>
                  <a:lnTo>
                    <a:pt x="599833" y="723900"/>
                  </a:lnTo>
                  <a:lnTo>
                    <a:pt x="600722" y="711200"/>
                  </a:lnTo>
                  <a:lnTo>
                    <a:pt x="623887" y="711200"/>
                  </a:lnTo>
                  <a:lnTo>
                    <a:pt x="628053" y="723900"/>
                  </a:lnTo>
                  <a:close/>
                </a:path>
                <a:path w="2979420" h="2895600">
                  <a:moveTo>
                    <a:pt x="786307" y="723900"/>
                  </a:moveTo>
                  <a:lnTo>
                    <a:pt x="733031" y="723900"/>
                  </a:lnTo>
                  <a:lnTo>
                    <a:pt x="730046" y="711200"/>
                  </a:lnTo>
                  <a:lnTo>
                    <a:pt x="788746" y="711200"/>
                  </a:lnTo>
                  <a:lnTo>
                    <a:pt x="786307" y="723900"/>
                  </a:lnTo>
                  <a:close/>
                </a:path>
                <a:path w="2979420" h="2895600">
                  <a:moveTo>
                    <a:pt x="1102715" y="723900"/>
                  </a:moveTo>
                  <a:lnTo>
                    <a:pt x="1076921" y="723900"/>
                  </a:lnTo>
                  <a:lnTo>
                    <a:pt x="1076871" y="711200"/>
                  </a:lnTo>
                  <a:lnTo>
                    <a:pt x="1102575" y="711200"/>
                  </a:lnTo>
                  <a:lnTo>
                    <a:pt x="1102715" y="723900"/>
                  </a:lnTo>
                  <a:close/>
                </a:path>
                <a:path w="2979420" h="2895600">
                  <a:moveTo>
                    <a:pt x="1420075" y="723900"/>
                  </a:moveTo>
                  <a:lnTo>
                    <a:pt x="1402257" y="723900"/>
                  </a:lnTo>
                  <a:lnTo>
                    <a:pt x="1402702" y="711200"/>
                  </a:lnTo>
                  <a:lnTo>
                    <a:pt x="1420164" y="711200"/>
                  </a:lnTo>
                  <a:lnTo>
                    <a:pt x="1420075" y="723900"/>
                  </a:lnTo>
                  <a:close/>
                </a:path>
                <a:path w="2979420" h="2895600">
                  <a:moveTo>
                    <a:pt x="1565224" y="723900"/>
                  </a:moveTo>
                  <a:lnTo>
                    <a:pt x="1556296" y="723900"/>
                  </a:lnTo>
                  <a:lnTo>
                    <a:pt x="1558480" y="711200"/>
                  </a:lnTo>
                  <a:lnTo>
                    <a:pt x="1564779" y="711200"/>
                  </a:lnTo>
                  <a:lnTo>
                    <a:pt x="1565224" y="723900"/>
                  </a:lnTo>
                  <a:close/>
                </a:path>
                <a:path w="2979420" h="2895600">
                  <a:moveTo>
                    <a:pt x="1737118" y="723900"/>
                  </a:moveTo>
                  <a:lnTo>
                    <a:pt x="1668767" y="723900"/>
                  </a:lnTo>
                  <a:lnTo>
                    <a:pt x="1670596" y="711200"/>
                  </a:lnTo>
                  <a:lnTo>
                    <a:pt x="1738160" y="711200"/>
                  </a:lnTo>
                  <a:lnTo>
                    <a:pt x="1737118" y="723900"/>
                  </a:lnTo>
                  <a:close/>
                </a:path>
                <a:path w="2979420" h="2895600">
                  <a:moveTo>
                    <a:pt x="2013496" y="723900"/>
                  </a:moveTo>
                  <a:lnTo>
                    <a:pt x="1946376" y="723900"/>
                  </a:lnTo>
                  <a:lnTo>
                    <a:pt x="1947519" y="711200"/>
                  </a:lnTo>
                  <a:lnTo>
                    <a:pt x="2010079" y="711200"/>
                  </a:lnTo>
                  <a:lnTo>
                    <a:pt x="2013496" y="723900"/>
                  </a:lnTo>
                  <a:close/>
                </a:path>
                <a:path w="2979420" h="2895600">
                  <a:moveTo>
                    <a:pt x="2208415" y="723900"/>
                  </a:moveTo>
                  <a:lnTo>
                    <a:pt x="2147989" y="723900"/>
                  </a:lnTo>
                  <a:lnTo>
                    <a:pt x="2144115" y="711200"/>
                  </a:lnTo>
                  <a:lnTo>
                    <a:pt x="2208517" y="711200"/>
                  </a:lnTo>
                  <a:lnTo>
                    <a:pt x="2208415" y="723900"/>
                  </a:lnTo>
                  <a:close/>
                </a:path>
                <a:path w="2979420" h="2895600">
                  <a:moveTo>
                    <a:pt x="341363" y="736600"/>
                  </a:moveTo>
                  <a:lnTo>
                    <a:pt x="337896" y="723900"/>
                  </a:lnTo>
                  <a:lnTo>
                    <a:pt x="345376" y="723900"/>
                  </a:lnTo>
                  <a:lnTo>
                    <a:pt x="341363" y="736600"/>
                  </a:lnTo>
                  <a:close/>
                </a:path>
                <a:path w="2979420" h="2895600">
                  <a:moveTo>
                    <a:pt x="553199" y="736600"/>
                  </a:moveTo>
                  <a:lnTo>
                    <a:pt x="355447" y="736600"/>
                  </a:lnTo>
                  <a:lnTo>
                    <a:pt x="352374" y="723900"/>
                  </a:lnTo>
                  <a:lnTo>
                    <a:pt x="555180" y="723900"/>
                  </a:lnTo>
                  <a:lnTo>
                    <a:pt x="553199" y="736600"/>
                  </a:lnTo>
                  <a:close/>
                </a:path>
                <a:path w="2979420" h="2895600">
                  <a:moveTo>
                    <a:pt x="634250" y="736600"/>
                  </a:moveTo>
                  <a:lnTo>
                    <a:pt x="603796" y="736600"/>
                  </a:lnTo>
                  <a:lnTo>
                    <a:pt x="602361" y="723900"/>
                  </a:lnTo>
                  <a:lnTo>
                    <a:pt x="632269" y="723900"/>
                  </a:lnTo>
                  <a:lnTo>
                    <a:pt x="634250" y="736600"/>
                  </a:lnTo>
                  <a:close/>
                </a:path>
                <a:path w="2979420" h="2895600">
                  <a:moveTo>
                    <a:pt x="796874" y="736600"/>
                  </a:moveTo>
                  <a:lnTo>
                    <a:pt x="736752" y="736600"/>
                  </a:lnTo>
                  <a:lnTo>
                    <a:pt x="735215" y="723900"/>
                  </a:lnTo>
                  <a:lnTo>
                    <a:pt x="795337" y="723900"/>
                  </a:lnTo>
                  <a:lnTo>
                    <a:pt x="796874" y="736600"/>
                  </a:lnTo>
                  <a:close/>
                </a:path>
                <a:path w="2979420" h="2895600">
                  <a:moveTo>
                    <a:pt x="1106932" y="736600"/>
                  </a:moveTo>
                  <a:lnTo>
                    <a:pt x="1080795" y="736600"/>
                  </a:lnTo>
                  <a:lnTo>
                    <a:pt x="1080592" y="723900"/>
                  </a:lnTo>
                  <a:lnTo>
                    <a:pt x="1106741" y="723900"/>
                  </a:lnTo>
                  <a:lnTo>
                    <a:pt x="1106932" y="736600"/>
                  </a:lnTo>
                  <a:close/>
                </a:path>
                <a:path w="2979420" h="2895600">
                  <a:moveTo>
                    <a:pt x="1417294" y="736600"/>
                  </a:moveTo>
                  <a:lnTo>
                    <a:pt x="1399387" y="736600"/>
                  </a:lnTo>
                  <a:lnTo>
                    <a:pt x="1399882" y="723900"/>
                  </a:lnTo>
                  <a:lnTo>
                    <a:pt x="1417434" y="723900"/>
                  </a:lnTo>
                  <a:lnTo>
                    <a:pt x="1417294" y="736600"/>
                  </a:lnTo>
                  <a:close/>
                </a:path>
                <a:path w="2979420" h="2895600">
                  <a:moveTo>
                    <a:pt x="1575790" y="736600"/>
                  </a:moveTo>
                  <a:lnTo>
                    <a:pt x="1541221" y="736600"/>
                  </a:lnTo>
                  <a:lnTo>
                    <a:pt x="1541462" y="723900"/>
                  </a:lnTo>
                  <a:lnTo>
                    <a:pt x="1574050" y="723900"/>
                  </a:lnTo>
                  <a:lnTo>
                    <a:pt x="1575790" y="736600"/>
                  </a:lnTo>
                  <a:close/>
                </a:path>
                <a:path w="2979420" h="2895600">
                  <a:moveTo>
                    <a:pt x="1728685" y="736600"/>
                  </a:moveTo>
                  <a:lnTo>
                    <a:pt x="1660575" y="736600"/>
                  </a:lnTo>
                  <a:lnTo>
                    <a:pt x="1662061" y="723900"/>
                  </a:lnTo>
                  <a:lnTo>
                    <a:pt x="1732711" y="723900"/>
                  </a:lnTo>
                  <a:lnTo>
                    <a:pt x="1728685" y="736600"/>
                  </a:lnTo>
                  <a:close/>
                </a:path>
                <a:path w="2979420" h="2895600">
                  <a:moveTo>
                    <a:pt x="2004072" y="736600"/>
                  </a:moveTo>
                  <a:lnTo>
                    <a:pt x="1937740" y="736600"/>
                  </a:lnTo>
                  <a:lnTo>
                    <a:pt x="1938591" y="723900"/>
                  </a:lnTo>
                  <a:lnTo>
                    <a:pt x="2005609" y="723900"/>
                  </a:lnTo>
                  <a:lnTo>
                    <a:pt x="2004072" y="736600"/>
                  </a:lnTo>
                  <a:close/>
                </a:path>
                <a:path w="2979420" h="2895600">
                  <a:moveTo>
                    <a:pt x="2222055" y="736600"/>
                  </a:moveTo>
                  <a:lnTo>
                    <a:pt x="2151900" y="736600"/>
                  </a:lnTo>
                  <a:lnTo>
                    <a:pt x="2150173" y="723900"/>
                  </a:lnTo>
                  <a:lnTo>
                    <a:pt x="2219718" y="723900"/>
                  </a:lnTo>
                  <a:lnTo>
                    <a:pt x="2222055" y="736600"/>
                  </a:lnTo>
                  <a:close/>
                </a:path>
                <a:path w="2979420" h="2895600">
                  <a:moveTo>
                    <a:pt x="436168" y="749300"/>
                  </a:moveTo>
                  <a:lnTo>
                    <a:pt x="429120" y="749300"/>
                  </a:lnTo>
                  <a:lnTo>
                    <a:pt x="425843" y="736600"/>
                  </a:lnTo>
                  <a:lnTo>
                    <a:pt x="440042" y="736600"/>
                  </a:lnTo>
                  <a:lnTo>
                    <a:pt x="436168" y="749300"/>
                  </a:lnTo>
                  <a:close/>
                </a:path>
                <a:path w="2979420" h="2895600">
                  <a:moveTo>
                    <a:pt x="478828" y="749300"/>
                  </a:moveTo>
                  <a:lnTo>
                    <a:pt x="471830" y="749300"/>
                  </a:lnTo>
                  <a:lnTo>
                    <a:pt x="468261" y="736600"/>
                  </a:lnTo>
                  <a:lnTo>
                    <a:pt x="482307" y="736600"/>
                  </a:lnTo>
                  <a:lnTo>
                    <a:pt x="478828" y="749300"/>
                  </a:lnTo>
                  <a:close/>
                </a:path>
                <a:path w="2979420" h="2895600">
                  <a:moveTo>
                    <a:pt x="646417" y="749300"/>
                  </a:moveTo>
                  <a:lnTo>
                    <a:pt x="605777" y="749300"/>
                  </a:lnTo>
                  <a:lnTo>
                    <a:pt x="606920" y="736600"/>
                  </a:lnTo>
                  <a:lnTo>
                    <a:pt x="644232" y="736600"/>
                  </a:lnTo>
                  <a:lnTo>
                    <a:pt x="646417" y="749300"/>
                  </a:lnTo>
                  <a:close/>
                </a:path>
                <a:path w="2979420" h="2895600">
                  <a:moveTo>
                    <a:pt x="803719" y="749300"/>
                  </a:moveTo>
                  <a:lnTo>
                    <a:pt x="748207" y="749300"/>
                  </a:lnTo>
                  <a:lnTo>
                    <a:pt x="748461" y="736600"/>
                  </a:lnTo>
                  <a:lnTo>
                    <a:pt x="802030" y="736600"/>
                  </a:lnTo>
                  <a:lnTo>
                    <a:pt x="803719" y="749300"/>
                  </a:lnTo>
                  <a:close/>
                </a:path>
                <a:path w="2979420" h="2895600">
                  <a:moveTo>
                    <a:pt x="1111300" y="749300"/>
                  </a:moveTo>
                  <a:lnTo>
                    <a:pt x="1080096" y="749300"/>
                  </a:lnTo>
                  <a:lnTo>
                    <a:pt x="1080439" y="736600"/>
                  </a:lnTo>
                  <a:lnTo>
                    <a:pt x="1111097" y="736600"/>
                  </a:lnTo>
                  <a:lnTo>
                    <a:pt x="1111300" y="749300"/>
                  </a:lnTo>
                  <a:close/>
                </a:path>
                <a:path w="2979420" h="2895600">
                  <a:moveTo>
                    <a:pt x="1308747" y="749300"/>
                  </a:moveTo>
                  <a:lnTo>
                    <a:pt x="1270304" y="749300"/>
                  </a:lnTo>
                  <a:lnTo>
                    <a:pt x="1269606" y="736600"/>
                  </a:lnTo>
                  <a:lnTo>
                    <a:pt x="1307109" y="736600"/>
                  </a:lnTo>
                  <a:lnTo>
                    <a:pt x="1308747" y="749300"/>
                  </a:lnTo>
                  <a:close/>
                </a:path>
                <a:path w="2979420" h="2895600">
                  <a:moveTo>
                    <a:pt x="1420609" y="749300"/>
                  </a:moveTo>
                  <a:lnTo>
                    <a:pt x="1395857" y="749300"/>
                  </a:lnTo>
                  <a:lnTo>
                    <a:pt x="1392288" y="736600"/>
                  </a:lnTo>
                  <a:lnTo>
                    <a:pt x="1420863" y="736600"/>
                  </a:lnTo>
                  <a:lnTo>
                    <a:pt x="1420609" y="749300"/>
                  </a:lnTo>
                  <a:close/>
                </a:path>
                <a:path w="2979420" h="2895600">
                  <a:moveTo>
                    <a:pt x="1585912" y="749300"/>
                  </a:moveTo>
                  <a:lnTo>
                    <a:pt x="1536458" y="749300"/>
                  </a:lnTo>
                  <a:lnTo>
                    <a:pt x="1538833" y="736600"/>
                  </a:lnTo>
                  <a:lnTo>
                    <a:pt x="1583131" y="736600"/>
                  </a:lnTo>
                  <a:lnTo>
                    <a:pt x="1585912" y="749300"/>
                  </a:lnTo>
                  <a:close/>
                </a:path>
                <a:path w="2979420" h="2895600">
                  <a:moveTo>
                    <a:pt x="1673923" y="749300"/>
                  </a:moveTo>
                  <a:lnTo>
                    <a:pt x="1666328" y="749300"/>
                  </a:lnTo>
                  <a:lnTo>
                    <a:pt x="1665630" y="736600"/>
                  </a:lnTo>
                  <a:lnTo>
                    <a:pt x="1677936" y="736600"/>
                  </a:lnTo>
                  <a:lnTo>
                    <a:pt x="1673923" y="749300"/>
                  </a:lnTo>
                  <a:close/>
                </a:path>
                <a:path w="2979420" h="2895600">
                  <a:moveTo>
                    <a:pt x="1698028" y="749300"/>
                  </a:moveTo>
                  <a:lnTo>
                    <a:pt x="1690446" y="749300"/>
                  </a:lnTo>
                  <a:lnTo>
                    <a:pt x="1685721" y="736600"/>
                  </a:lnTo>
                  <a:lnTo>
                    <a:pt x="1701800" y="736600"/>
                  </a:lnTo>
                  <a:lnTo>
                    <a:pt x="1698028" y="749300"/>
                  </a:lnTo>
                  <a:close/>
                </a:path>
                <a:path w="2979420" h="2895600">
                  <a:moveTo>
                    <a:pt x="1999500" y="749300"/>
                  </a:moveTo>
                  <a:lnTo>
                    <a:pt x="1941118" y="749300"/>
                  </a:lnTo>
                  <a:lnTo>
                    <a:pt x="1938134" y="736600"/>
                  </a:lnTo>
                  <a:lnTo>
                    <a:pt x="2000999" y="736600"/>
                  </a:lnTo>
                  <a:lnTo>
                    <a:pt x="1999500" y="749300"/>
                  </a:lnTo>
                  <a:close/>
                </a:path>
                <a:path w="2979420" h="2895600">
                  <a:moveTo>
                    <a:pt x="2222944" y="749300"/>
                  </a:moveTo>
                  <a:lnTo>
                    <a:pt x="2160295" y="749300"/>
                  </a:lnTo>
                  <a:lnTo>
                    <a:pt x="2158796" y="736600"/>
                  </a:lnTo>
                  <a:lnTo>
                    <a:pt x="2221903" y="736600"/>
                  </a:lnTo>
                  <a:lnTo>
                    <a:pt x="2222944" y="749300"/>
                  </a:lnTo>
                  <a:close/>
                </a:path>
                <a:path w="2979420" h="2895600">
                  <a:moveTo>
                    <a:pt x="661289" y="762000"/>
                  </a:moveTo>
                  <a:lnTo>
                    <a:pt x="613575" y="762000"/>
                  </a:lnTo>
                  <a:lnTo>
                    <a:pt x="611632" y="749300"/>
                  </a:lnTo>
                  <a:lnTo>
                    <a:pt x="658469" y="749300"/>
                  </a:lnTo>
                  <a:lnTo>
                    <a:pt x="661289" y="762000"/>
                  </a:lnTo>
                  <a:close/>
                </a:path>
                <a:path w="2979420" h="2895600">
                  <a:moveTo>
                    <a:pt x="804316" y="762000"/>
                  </a:moveTo>
                  <a:lnTo>
                    <a:pt x="758774" y="762000"/>
                  </a:lnTo>
                  <a:lnTo>
                    <a:pt x="757034" y="749300"/>
                  </a:lnTo>
                  <a:lnTo>
                    <a:pt x="802576" y="749300"/>
                  </a:lnTo>
                  <a:lnTo>
                    <a:pt x="804316" y="762000"/>
                  </a:lnTo>
                  <a:close/>
                </a:path>
                <a:path w="2979420" h="2895600">
                  <a:moveTo>
                    <a:pt x="1104747" y="762000"/>
                  </a:moveTo>
                  <a:lnTo>
                    <a:pt x="1082027" y="762000"/>
                  </a:lnTo>
                  <a:lnTo>
                    <a:pt x="1082027" y="749300"/>
                  </a:lnTo>
                  <a:lnTo>
                    <a:pt x="1109611" y="749300"/>
                  </a:lnTo>
                  <a:lnTo>
                    <a:pt x="1104747" y="762000"/>
                  </a:lnTo>
                  <a:close/>
                </a:path>
                <a:path w="2979420" h="2895600">
                  <a:moveTo>
                    <a:pt x="1315300" y="762000"/>
                  </a:moveTo>
                  <a:lnTo>
                    <a:pt x="1258443" y="762000"/>
                  </a:lnTo>
                  <a:lnTo>
                    <a:pt x="1262113" y="749300"/>
                  </a:lnTo>
                  <a:lnTo>
                    <a:pt x="1312964" y="749300"/>
                  </a:lnTo>
                  <a:lnTo>
                    <a:pt x="1315300" y="762000"/>
                  </a:lnTo>
                  <a:close/>
                </a:path>
                <a:path w="2979420" h="2895600">
                  <a:moveTo>
                    <a:pt x="1419377" y="762000"/>
                  </a:moveTo>
                  <a:lnTo>
                    <a:pt x="1389265" y="762000"/>
                  </a:lnTo>
                  <a:lnTo>
                    <a:pt x="1390650" y="749300"/>
                  </a:lnTo>
                  <a:lnTo>
                    <a:pt x="1416748" y="749300"/>
                  </a:lnTo>
                  <a:lnTo>
                    <a:pt x="1419377" y="762000"/>
                  </a:lnTo>
                  <a:close/>
                </a:path>
                <a:path w="2979420" h="2895600">
                  <a:moveTo>
                    <a:pt x="1589684" y="762000"/>
                  </a:moveTo>
                  <a:lnTo>
                    <a:pt x="1532635" y="762000"/>
                  </a:lnTo>
                  <a:lnTo>
                    <a:pt x="1535417" y="749300"/>
                  </a:lnTo>
                  <a:lnTo>
                    <a:pt x="1588439" y="749300"/>
                  </a:lnTo>
                  <a:lnTo>
                    <a:pt x="1589684" y="762000"/>
                  </a:lnTo>
                  <a:close/>
                </a:path>
                <a:path w="2979420" h="2895600">
                  <a:moveTo>
                    <a:pt x="1994547" y="762000"/>
                  </a:moveTo>
                  <a:lnTo>
                    <a:pt x="1938439" y="762000"/>
                  </a:lnTo>
                  <a:lnTo>
                    <a:pt x="1939925" y="749300"/>
                  </a:lnTo>
                  <a:lnTo>
                    <a:pt x="1997328" y="749300"/>
                  </a:lnTo>
                  <a:lnTo>
                    <a:pt x="1994547" y="762000"/>
                  </a:lnTo>
                  <a:close/>
                </a:path>
                <a:path w="2979420" h="2895600">
                  <a:moveTo>
                    <a:pt x="2140889" y="762000"/>
                  </a:moveTo>
                  <a:lnTo>
                    <a:pt x="2127694" y="762000"/>
                  </a:lnTo>
                  <a:lnTo>
                    <a:pt x="2131174" y="749300"/>
                  </a:lnTo>
                  <a:lnTo>
                    <a:pt x="2137816" y="749300"/>
                  </a:lnTo>
                  <a:lnTo>
                    <a:pt x="2140889" y="762000"/>
                  </a:lnTo>
                  <a:close/>
                </a:path>
                <a:path w="2979420" h="2895600">
                  <a:moveTo>
                    <a:pt x="2229154" y="762000"/>
                  </a:moveTo>
                  <a:lnTo>
                    <a:pt x="2156523" y="762000"/>
                  </a:lnTo>
                  <a:lnTo>
                    <a:pt x="2162924" y="749300"/>
                  </a:lnTo>
                  <a:lnTo>
                    <a:pt x="2228354" y="749300"/>
                  </a:lnTo>
                  <a:lnTo>
                    <a:pt x="2229154" y="762000"/>
                  </a:lnTo>
                  <a:close/>
                </a:path>
                <a:path w="2979420" h="2895600">
                  <a:moveTo>
                    <a:pt x="666851" y="774700"/>
                  </a:moveTo>
                  <a:lnTo>
                    <a:pt x="624687" y="774700"/>
                  </a:lnTo>
                  <a:lnTo>
                    <a:pt x="626224" y="762000"/>
                  </a:lnTo>
                  <a:lnTo>
                    <a:pt x="664222" y="762000"/>
                  </a:lnTo>
                  <a:lnTo>
                    <a:pt x="666851" y="774700"/>
                  </a:lnTo>
                  <a:close/>
                </a:path>
                <a:path w="2979420" h="2895600">
                  <a:moveTo>
                    <a:pt x="819848" y="774700"/>
                  </a:moveTo>
                  <a:lnTo>
                    <a:pt x="763689" y="774700"/>
                  </a:lnTo>
                  <a:lnTo>
                    <a:pt x="761606" y="762000"/>
                  </a:lnTo>
                  <a:lnTo>
                    <a:pt x="816025" y="762000"/>
                  </a:lnTo>
                  <a:lnTo>
                    <a:pt x="819848" y="774700"/>
                  </a:lnTo>
                  <a:close/>
                </a:path>
                <a:path w="2979420" h="2895600">
                  <a:moveTo>
                    <a:pt x="1109014" y="774700"/>
                  </a:moveTo>
                  <a:lnTo>
                    <a:pt x="1080935" y="774700"/>
                  </a:lnTo>
                  <a:lnTo>
                    <a:pt x="1080935" y="762000"/>
                  </a:lnTo>
                  <a:lnTo>
                    <a:pt x="1104900" y="762000"/>
                  </a:lnTo>
                  <a:lnTo>
                    <a:pt x="1109014" y="774700"/>
                  </a:lnTo>
                  <a:close/>
                </a:path>
                <a:path w="2979420" h="2895600">
                  <a:moveTo>
                    <a:pt x="1195095" y="774700"/>
                  </a:moveTo>
                  <a:lnTo>
                    <a:pt x="1166964" y="774700"/>
                  </a:lnTo>
                  <a:lnTo>
                    <a:pt x="1166761" y="762000"/>
                  </a:lnTo>
                  <a:lnTo>
                    <a:pt x="1192263" y="762000"/>
                  </a:lnTo>
                  <a:lnTo>
                    <a:pt x="1195095" y="774700"/>
                  </a:lnTo>
                  <a:close/>
                </a:path>
                <a:path w="2979420" h="2895600">
                  <a:moveTo>
                    <a:pt x="1317574" y="774700"/>
                  </a:moveTo>
                  <a:lnTo>
                    <a:pt x="1253286" y="774700"/>
                  </a:lnTo>
                  <a:lnTo>
                    <a:pt x="1255712" y="762000"/>
                  </a:lnTo>
                  <a:lnTo>
                    <a:pt x="1317078" y="762000"/>
                  </a:lnTo>
                  <a:lnTo>
                    <a:pt x="1317574" y="774700"/>
                  </a:lnTo>
                  <a:close/>
                </a:path>
                <a:path w="2979420" h="2895600">
                  <a:moveTo>
                    <a:pt x="1416748" y="787400"/>
                  </a:moveTo>
                  <a:lnTo>
                    <a:pt x="1382318" y="787400"/>
                  </a:lnTo>
                  <a:lnTo>
                    <a:pt x="1385493" y="762000"/>
                  </a:lnTo>
                  <a:lnTo>
                    <a:pt x="1412379" y="762000"/>
                  </a:lnTo>
                  <a:lnTo>
                    <a:pt x="1411681" y="774700"/>
                  </a:lnTo>
                  <a:lnTo>
                    <a:pt x="1417193" y="774700"/>
                  </a:lnTo>
                  <a:lnTo>
                    <a:pt x="1416748" y="787400"/>
                  </a:lnTo>
                  <a:close/>
                </a:path>
                <a:path w="2979420" h="2895600">
                  <a:moveTo>
                    <a:pt x="1591373" y="774700"/>
                  </a:moveTo>
                  <a:lnTo>
                    <a:pt x="1530946" y="774700"/>
                  </a:lnTo>
                  <a:lnTo>
                    <a:pt x="1531150" y="762000"/>
                  </a:lnTo>
                  <a:lnTo>
                    <a:pt x="1590471" y="762000"/>
                  </a:lnTo>
                  <a:lnTo>
                    <a:pt x="1591373" y="774700"/>
                  </a:lnTo>
                  <a:close/>
                </a:path>
                <a:path w="2979420" h="2895600">
                  <a:moveTo>
                    <a:pt x="1704924" y="774700"/>
                  </a:moveTo>
                  <a:lnTo>
                    <a:pt x="1684235" y="774700"/>
                  </a:lnTo>
                  <a:lnTo>
                    <a:pt x="1694700" y="762000"/>
                  </a:lnTo>
                  <a:lnTo>
                    <a:pt x="1701558" y="762000"/>
                  </a:lnTo>
                  <a:lnTo>
                    <a:pt x="1704924" y="774700"/>
                  </a:lnTo>
                  <a:close/>
                </a:path>
                <a:path w="2979420" h="2895600">
                  <a:moveTo>
                    <a:pt x="1986216" y="774700"/>
                  </a:moveTo>
                  <a:lnTo>
                    <a:pt x="1934768" y="774700"/>
                  </a:lnTo>
                  <a:lnTo>
                    <a:pt x="1934921" y="762000"/>
                  </a:lnTo>
                  <a:lnTo>
                    <a:pt x="1990077" y="762000"/>
                  </a:lnTo>
                  <a:lnTo>
                    <a:pt x="1986216" y="774700"/>
                  </a:lnTo>
                  <a:close/>
                </a:path>
                <a:path w="2979420" h="2895600">
                  <a:moveTo>
                    <a:pt x="2150567" y="774700"/>
                  </a:moveTo>
                  <a:lnTo>
                    <a:pt x="2093417" y="774700"/>
                  </a:lnTo>
                  <a:lnTo>
                    <a:pt x="2096490" y="762000"/>
                  </a:lnTo>
                  <a:lnTo>
                    <a:pt x="2148585" y="762000"/>
                  </a:lnTo>
                  <a:lnTo>
                    <a:pt x="2150567" y="774700"/>
                  </a:lnTo>
                  <a:close/>
                </a:path>
                <a:path w="2979420" h="2895600">
                  <a:moveTo>
                    <a:pt x="2228608" y="774700"/>
                  </a:moveTo>
                  <a:lnTo>
                    <a:pt x="2168474" y="774700"/>
                  </a:lnTo>
                  <a:lnTo>
                    <a:pt x="2166594" y="762000"/>
                  </a:lnTo>
                  <a:lnTo>
                    <a:pt x="2227567" y="762000"/>
                  </a:lnTo>
                  <a:lnTo>
                    <a:pt x="2228608" y="774700"/>
                  </a:lnTo>
                  <a:close/>
                </a:path>
                <a:path w="2979420" h="2895600">
                  <a:moveTo>
                    <a:pt x="682332" y="787400"/>
                  </a:moveTo>
                  <a:lnTo>
                    <a:pt x="640308" y="787400"/>
                  </a:lnTo>
                  <a:lnTo>
                    <a:pt x="638276" y="774700"/>
                  </a:lnTo>
                  <a:lnTo>
                    <a:pt x="681037" y="774700"/>
                  </a:lnTo>
                  <a:lnTo>
                    <a:pt x="682332" y="787400"/>
                  </a:lnTo>
                  <a:close/>
                </a:path>
                <a:path w="2979420" h="2895600">
                  <a:moveTo>
                    <a:pt x="821982" y="787400"/>
                  </a:moveTo>
                  <a:lnTo>
                    <a:pt x="767956" y="787400"/>
                  </a:lnTo>
                  <a:lnTo>
                    <a:pt x="771372" y="774700"/>
                  </a:lnTo>
                  <a:lnTo>
                    <a:pt x="818108" y="774700"/>
                  </a:lnTo>
                  <a:lnTo>
                    <a:pt x="821982" y="787400"/>
                  </a:lnTo>
                  <a:close/>
                </a:path>
                <a:path w="2979420" h="2895600">
                  <a:moveTo>
                    <a:pt x="1106385" y="787400"/>
                  </a:moveTo>
                  <a:lnTo>
                    <a:pt x="1080541" y="787400"/>
                  </a:lnTo>
                  <a:lnTo>
                    <a:pt x="1080541" y="774700"/>
                  </a:lnTo>
                  <a:lnTo>
                    <a:pt x="1106195" y="774700"/>
                  </a:lnTo>
                  <a:lnTo>
                    <a:pt x="1106385" y="787400"/>
                  </a:lnTo>
                  <a:close/>
                </a:path>
                <a:path w="2979420" h="2895600">
                  <a:moveTo>
                    <a:pt x="1207300" y="787400"/>
                  </a:moveTo>
                  <a:lnTo>
                    <a:pt x="1162050" y="787400"/>
                  </a:lnTo>
                  <a:lnTo>
                    <a:pt x="1160310" y="774700"/>
                  </a:lnTo>
                  <a:lnTo>
                    <a:pt x="1205801" y="774700"/>
                  </a:lnTo>
                  <a:lnTo>
                    <a:pt x="1207300" y="787400"/>
                  </a:lnTo>
                  <a:close/>
                </a:path>
                <a:path w="2979420" h="2895600">
                  <a:moveTo>
                    <a:pt x="1318920" y="787400"/>
                  </a:moveTo>
                  <a:lnTo>
                    <a:pt x="1249070" y="787400"/>
                  </a:lnTo>
                  <a:lnTo>
                    <a:pt x="1249260" y="774700"/>
                  </a:lnTo>
                  <a:lnTo>
                    <a:pt x="1313560" y="774700"/>
                  </a:lnTo>
                  <a:lnTo>
                    <a:pt x="1318920" y="787400"/>
                  </a:lnTo>
                  <a:close/>
                </a:path>
                <a:path w="2979420" h="2895600">
                  <a:moveTo>
                    <a:pt x="1587055" y="787400"/>
                  </a:moveTo>
                  <a:lnTo>
                    <a:pt x="1532737" y="787400"/>
                  </a:lnTo>
                  <a:lnTo>
                    <a:pt x="1532775" y="774700"/>
                  </a:lnTo>
                  <a:lnTo>
                    <a:pt x="1586560" y="774700"/>
                  </a:lnTo>
                  <a:lnTo>
                    <a:pt x="1587055" y="787400"/>
                  </a:lnTo>
                  <a:close/>
                </a:path>
                <a:path w="2979420" h="2895600">
                  <a:moveTo>
                    <a:pt x="1750314" y="787400"/>
                  </a:moveTo>
                  <a:lnTo>
                    <a:pt x="1654428" y="787400"/>
                  </a:lnTo>
                  <a:lnTo>
                    <a:pt x="1658785" y="774700"/>
                  </a:lnTo>
                  <a:lnTo>
                    <a:pt x="1744510" y="774700"/>
                  </a:lnTo>
                  <a:lnTo>
                    <a:pt x="1750314" y="787400"/>
                  </a:lnTo>
                  <a:close/>
                </a:path>
                <a:path w="2979420" h="2895600">
                  <a:moveTo>
                    <a:pt x="1987346" y="787400"/>
                  </a:moveTo>
                  <a:lnTo>
                    <a:pt x="1932825" y="787400"/>
                  </a:lnTo>
                  <a:lnTo>
                    <a:pt x="1932825" y="774700"/>
                  </a:lnTo>
                  <a:lnTo>
                    <a:pt x="1983435" y="774700"/>
                  </a:lnTo>
                  <a:lnTo>
                    <a:pt x="1987346" y="787400"/>
                  </a:lnTo>
                  <a:close/>
                </a:path>
                <a:path w="2979420" h="2895600">
                  <a:moveTo>
                    <a:pt x="2155228" y="787400"/>
                  </a:moveTo>
                  <a:lnTo>
                    <a:pt x="2065934" y="787400"/>
                  </a:lnTo>
                  <a:lnTo>
                    <a:pt x="2068715" y="774700"/>
                  </a:lnTo>
                  <a:lnTo>
                    <a:pt x="2155380" y="774700"/>
                  </a:lnTo>
                  <a:lnTo>
                    <a:pt x="2155228" y="787400"/>
                  </a:lnTo>
                  <a:close/>
                </a:path>
                <a:path w="2979420" h="2895600">
                  <a:moveTo>
                    <a:pt x="2227313" y="787400"/>
                  </a:moveTo>
                  <a:lnTo>
                    <a:pt x="2167775" y="787400"/>
                  </a:lnTo>
                  <a:lnTo>
                    <a:pt x="2167039" y="774700"/>
                  </a:lnTo>
                  <a:lnTo>
                    <a:pt x="2226970" y="774700"/>
                  </a:lnTo>
                  <a:lnTo>
                    <a:pt x="2227313" y="787400"/>
                  </a:lnTo>
                  <a:close/>
                </a:path>
                <a:path w="2979420" h="2895600">
                  <a:moveTo>
                    <a:pt x="698754" y="800100"/>
                  </a:moveTo>
                  <a:lnTo>
                    <a:pt x="648589" y="800100"/>
                  </a:lnTo>
                  <a:lnTo>
                    <a:pt x="646417" y="787400"/>
                  </a:lnTo>
                  <a:lnTo>
                    <a:pt x="697014" y="787400"/>
                  </a:lnTo>
                  <a:lnTo>
                    <a:pt x="698754" y="800100"/>
                  </a:lnTo>
                  <a:close/>
                </a:path>
                <a:path w="2979420" h="2895600">
                  <a:moveTo>
                    <a:pt x="827925" y="800100"/>
                  </a:moveTo>
                  <a:lnTo>
                    <a:pt x="781939" y="800100"/>
                  </a:lnTo>
                  <a:lnTo>
                    <a:pt x="778268" y="787400"/>
                  </a:lnTo>
                  <a:lnTo>
                    <a:pt x="825893" y="787400"/>
                  </a:lnTo>
                  <a:lnTo>
                    <a:pt x="827925" y="800100"/>
                  </a:lnTo>
                  <a:close/>
                </a:path>
                <a:path w="2979420" h="2895600">
                  <a:moveTo>
                    <a:pt x="1112685" y="800100"/>
                  </a:moveTo>
                  <a:lnTo>
                    <a:pt x="1076667" y="800100"/>
                  </a:lnTo>
                  <a:lnTo>
                    <a:pt x="1076667" y="787400"/>
                  </a:lnTo>
                  <a:lnTo>
                    <a:pt x="1112494" y="787400"/>
                  </a:lnTo>
                  <a:lnTo>
                    <a:pt x="1112685" y="800100"/>
                  </a:lnTo>
                  <a:close/>
                </a:path>
                <a:path w="2979420" h="2895600">
                  <a:moveTo>
                    <a:pt x="1208633" y="800100"/>
                  </a:moveTo>
                  <a:lnTo>
                    <a:pt x="1176286" y="800100"/>
                  </a:lnTo>
                  <a:lnTo>
                    <a:pt x="1174648" y="787400"/>
                  </a:lnTo>
                  <a:lnTo>
                    <a:pt x="1207490" y="787400"/>
                  </a:lnTo>
                  <a:lnTo>
                    <a:pt x="1208633" y="800100"/>
                  </a:lnTo>
                  <a:close/>
                </a:path>
                <a:path w="2979420" h="2895600">
                  <a:moveTo>
                    <a:pt x="1313802" y="800100"/>
                  </a:moveTo>
                  <a:lnTo>
                    <a:pt x="1249019" y="800100"/>
                  </a:lnTo>
                  <a:lnTo>
                    <a:pt x="1248714" y="787400"/>
                  </a:lnTo>
                  <a:lnTo>
                    <a:pt x="1319961" y="787400"/>
                  </a:lnTo>
                  <a:lnTo>
                    <a:pt x="1313802" y="800100"/>
                  </a:lnTo>
                  <a:close/>
                </a:path>
                <a:path w="2979420" h="2895600">
                  <a:moveTo>
                    <a:pt x="1411236" y="800100"/>
                  </a:moveTo>
                  <a:lnTo>
                    <a:pt x="1380426" y="800100"/>
                  </a:lnTo>
                  <a:lnTo>
                    <a:pt x="1386281" y="787400"/>
                  </a:lnTo>
                  <a:lnTo>
                    <a:pt x="1411681" y="787400"/>
                  </a:lnTo>
                  <a:lnTo>
                    <a:pt x="1411236" y="800100"/>
                  </a:lnTo>
                  <a:close/>
                </a:path>
                <a:path w="2979420" h="2895600">
                  <a:moveTo>
                    <a:pt x="1585074" y="800100"/>
                  </a:moveTo>
                  <a:lnTo>
                    <a:pt x="1535760" y="800100"/>
                  </a:lnTo>
                  <a:lnTo>
                    <a:pt x="1535607" y="787400"/>
                  </a:lnTo>
                  <a:lnTo>
                    <a:pt x="1592059" y="787400"/>
                  </a:lnTo>
                  <a:lnTo>
                    <a:pt x="1585074" y="800100"/>
                  </a:lnTo>
                  <a:close/>
                </a:path>
                <a:path w="2979420" h="2895600">
                  <a:moveTo>
                    <a:pt x="1679879" y="800100"/>
                  </a:moveTo>
                  <a:lnTo>
                    <a:pt x="1676653" y="800100"/>
                  </a:lnTo>
                  <a:lnTo>
                    <a:pt x="1673428" y="787400"/>
                  </a:lnTo>
                  <a:lnTo>
                    <a:pt x="1684489" y="787400"/>
                  </a:lnTo>
                  <a:lnTo>
                    <a:pt x="1679879" y="800100"/>
                  </a:lnTo>
                  <a:close/>
                </a:path>
                <a:path w="2979420" h="2895600">
                  <a:moveTo>
                    <a:pt x="1761921" y="800100"/>
                  </a:moveTo>
                  <a:lnTo>
                    <a:pt x="1692719" y="800100"/>
                  </a:lnTo>
                  <a:lnTo>
                    <a:pt x="1690992" y="787400"/>
                  </a:lnTo>
                  <a:lnTo>
                    <a:pt x="1759839" y="787400"/>
                  </a:lnTo>
                  <a:lnTo>
                    <a:pt x="1761921" y="800100"/>
                  </a:lnTo>
                  <a:close/>
                </a:path>
                <a:path w="2979420" h="2895600">
                  <a:moveTo>
                    <a:pt x="1982990" y="800100"/>
                  </a:moveTo>
                  <a:lnTo>
                    <a:pt x="1938439" y="800100"/>
                  </a:lnTo>
                  <a:lnTo>
                    <a:pt x="1938134" y="787400"/>
                  </a:lnTo>
                  <a:lnTo>
                    <a:pt x="1984375" y="787400"/>
                  </a:lnTo>
                  <a:lnTo>
                    <a:pt x="1982990" y="800100"/>
                  </a:lnTo>
                  <a:close/>
                </a:path>
                <a:path w="2979420" h="2895600">
                  <a:moveTo>
                    <a:pt x="2128189" y="800100"/>
                  </a:moveTo>
                  <a:lnTo>
                    <a:pt x="2050554" y="800100"/>
                  </a:lnTo>
                  <a:lnTo>
                    <a:pt x="2053132" y="787400"/>
                  </a:lnTo>
                  <a:lnTo>
                    <a:pt x="2129434" y="787400"/>
                  </a:lnTo>
                  <a:lnTo>
                    <a:pt x="2128189" y="800100"/>
                  </a:lnTo>
                  <a:close/>
                </a:path>
                <a:path w="2979420" h="2895600">
                  <a:moveTo>
                    <a:pt x="2230882" y="800100"/>
                  </a:moveTo>
                  <a:lnTo>
                    <a:pt x="2169020" y="800100"/>
                  </a:lnTo>
                  <a:lnTo>
                    <a:pt x="2171649" y="787400"/>
                  </a:lnTo>
                  <a:lnTo>
                    <a:pt x="2230640" y="787400"/>
                  </a:lnTo>
                  <a:lnTo>
                    <a:pt x="2230882" y="800100"/>
                  </a:lnTo>
                  <a:close/>
                </a:path>
                <a:path w="2979420" h="2895600">
                  <a:moveTo>
                    <a:pt x="711847" y="812800"/>
                  </a:moveTo>
                  <a:lnTo>
                    <a:pt x="661098" y="812800"/>
                  </a:lnTo>
                  <a:lnTo>
                    <a:pt x="659612" y="800100"/>
                  </a:lnTo>
                  <a:lnTo>
                    <a:pt x="705942" y="800100"/>
                  </a:lnTo>
                  <a:lnTo>
                    <a:pt x="711847" y="812800"/>
                  </a:lnTo>
                  <a:close/>
                </a:path>
                <a:path w="2979420" h="2895600">
                  <a:moveTo>
                    <a:pt x="844854" y="812800"/>
                  </a:moveTo>
                  <a:lnTo>
                    <a:pt x="783526" y="812800"/>
                  </a:lnTo>
                  <a:lnTo>
                    <a:pt x="784479" y="800100"/>
                  </a:lnTo>
                  <a:lnTo>
                    <a:pt x="842670" y="800100"/>
                  </a:lnTo>
                  <a:lnTo>
                    <a:pt x="844854" y="812800"/>
                  </a:lnTo>
                  <a:close/>
                </a:path>
                <a:path w="2979420" h="2895600">
                  <a:moveTo>
                    <a:pt x="1106144" y="812800"/>
                  </a:moveTo>
                  <a:lnTo>
                    <a:pt x="1082179" y="812800"/>
                  </a:lnTo>
                  <a:lnTo>
                    <a:pt x="1081239" y="800100"/>
                  </a:lnTo>
                  <a:lnTo>
                    <a:pt x="1105941" y="800100"/>
                  </a:lnTo>
                  <a:lnTo>
                    <a:pt x="1106144" y="812800"/>
                  </a:lnTo>
                  <a:close/>
                </a:path>
                <a:path w="2979420" h="2895600">
                  <a:moveTo>
                    <a:pt x="1202575" y="812800"/>
                  </a:moveTo>
                  <a:lnTo>
                    <a:pt x="1181100" y="812800"/>
                  </a:lnTo>
                  <a:lnTo>
                    <a:pt x="1177429" y="800100"/>
                  </a:lnTo>
                  <a:lnTo>
                    <a:pt x="1206347" y="800100"/>
                  </a:lnTo>
                  <a:lnTo>
                    <a:pt x="1202575" y="812800"/>
                  </a:lnTo>
                  <a:close/>
                </a:path>
                <a:path w="2979420" h="2895600">
                  <a:moveTo>
                    <a:pt x="1317777" y="812800"/>
                  </a:moveTo>
                  <a:lnTo>
                    <a:pt x="1252689" y="812800"/>
                  </a:lnTo>
                  <a:lnTo>
                    <a:pt x="1251597" y="800100"/>
                  </a:lnTo>
                  <a:lnTo>
                    <a:pt x="1317421" y="800100"/>
                  </a:lnTo>
                  <a:lnTo>
                    <a:pt x="1317777" y="812800"/>
                  </a:lnTo>
                  <a:close/>
                </a:path>
                <a:path w="2979420" h="2895600">
                  <a:moveTo>
                    <a:pt x="1409953" y="812800"/>
                  </a:moveTo>
                  <a:lnTo>
                    <a:pt x="1381925" y="812800"/>
                  </a:lnTo>
                  <a:lnTo>
                    <a:pt x="1378597" y="800100"/>
                  </a:lnTo>
                  <a:lnTo>
                    <a:pt x="1406131" y="800100"/>
                  </a:lnTo>
                  <a:lnTo>
                    <a:pt x="1409953" y="812800"/>
                  </a:lnTo>
                  <a:close/>
                </a:path>
                <a:path w="2979420" h="2895600">
                  <a:moveTo>
                    <a:pt x="1585671" y="812800"/>
                  </a:moveTo>
                  <a:lnTo>
                    <a:pt x="1534820" y="812800"/>
                  </a:lnTo>
                  <a:lnTo>
                    <a:pt x="1533918" y="800100"/>
                  </a:lnTo>
                  <a:lnTo>
                    <a:pt x="1584528" y="800100"/>
                  </a:lnTo>
                  <a:lnTo>
                    <a:pt x="1585671" y="812800"/>
                  </a:lnTo>
                  <a:close/>
                </a:path>
                <a:path w="2979420" h="2895600">
                  <a:moveTo>
                    <a:pt x="1717878" y="812800"/>
                  </a:moveTo>
                  <a:lnTo>
                    <a:pt x="1714804" y="800100"/>
                  </a:lnTo>
                  <a:lnTo>
                    <a:pt x="1721446" y="800100"/>
                  </a:lnTo>
                  <a:lnTo>
                    <a:pt x="1717878" y="812800"/>
                  </a:lnTo>
                  <a:close/>
                </a:path>
                <a:path w="2979420" h="2895600">
                  <a:moveTo>
                    <a:pt x="1727593" y="812800"/>
                  </a:moveTo>
                  <a:lnTo>
                    <a:pt x="1724520" y="812800"/>
                  </a:lnTo>
                  <a:lnTo>
                    <a:pt x="1721446" y="800100"/>
                  </a:lnTo>
                  <a:lnTo>
                    <a:pt x="1731670" y="800100"/>
                  </a:lnTo>
                  <a:lnTo>
                    <a:pt x="1727593" y="812800"/>
                  </a:lnTo>
                  <a:close/>
                </a:path>
                <a:path w="2979420" h="2895600">
                  <a:moveTo>
                    <a:pt x="1758353" y="812800"/>
                  </a:moveTo>
                  <a:lnTo>
                    <a:pt x="1734743" y="812800"/>
                  </a:lnTo>
                  <a:lnTo>
                    <a:pt x="1731670" y="800100"/>
                  </a:lnTo>
                  <a:lnTo>
                    <a:pt x="1760435" y="800100"/>
                  </a:lnTo>
                  <a:lnTo>
                    <a:pt x="1758353" y="812800"/>
                  </a:lnTo>
                  <a:close/>
                </a:path>
                <a:path w="2979420" h="2895600">
                  <a:moveTo>
                    <a:pt x="1974011" y="812800"/>
                  </a:moveTo>
                  <a:lnTo>
                    <a:pt x="1939975" y="812800"/>
                  </a:lnTo>
                  <a:lnTo>
                    <a:pt x="1939582" y="800100"/>
                  </a:lnTo>
                  <a:lnTo>
                    <a:pt x="1971179" y="800100"/>
                  </a:lnTo>
                  <a:lnTo>
                    <a:pt x="1974011" y="812800"/>
                  </a:lnTo>
                  <a:close/>
                </a:path>
                <a:path w="2979420" h="2895600">
                  <a:moveTo>
                    <a:pt x="2110384" y="812800"/>
                  </a:moveTo>
                  <a:lnTo>
                    <a:pt x="2043010" y="812800"/>
                  </a:lnTo>
                  <a:lnTo>
                    <a:pt x="2041525" y="800100"/>
                  </a:lnTo>
                  <a:lnTo>
                    <a:pt x="2113013" y="800100"/>
                  </a:lnTo>
                  <a:lnTo>
                    <a:pt x="2110384" y="812800"/>
                  </a:lnTo>
                  <a:close/>
                </a:path>
                <a:path w="2979420" h="2895600">
                  <a:moveTo>
                    <a:pt x="2231237" y="825500"/>
                  </a:moveTo>
                  <a:lnTo>
                    <a:pt x="2172792" y="825500"/>
                  </a:lnTo>
                  <a:lnTo>
                    <a:pt x="2172589" y="812800"/>
                  </a:lnTo>
                  <a:lnTo>
                    <a:pt x="2172093" y="812800"/>
                  </a:lnTo>
                  <a:lnTo>
                    <a:pt x="2169909" y="800100"/>
                  </a:lnTo>
                  <a:lnTo>
                    <a:pt x="2231923" y="800100"/>
                  </a:lnTo>
                  <a:lnTo>
                    <a:pt x="2228608" y="812800"/>
                  </a:lnTo>
                  <a:lnTo>
                    <a:pt x="2231237" y="825500"/>
                  </a:lnTo>
                  <a:close/>
                </a:path>
                <a:path w="2979420" h="2895600">
                  <a:moveTo>
                    <a:pt x="730554" y="825500"/>
                  </a:moveTo>
                  <a:lnTo>
                    <a:pt x="673252" y="825500"/>
                  </a:lnTo>
                  <a:lnTo>
                    <a:pt x="670725" y="812800"/>
                  </a:lnTo>
                  <a:lnTo>
                    <a:pt x="727570" y="812800"/>
                  </a:lnTo>
                  <a:lnTo>
                    <a:pt x="730554" y="825500"/>
                  </a:lnTo>
                  <a:close/>
                </a:path>
                <a:path w="2979420" h="2895600">
                  <a:moveTo>
                    <a:pt x="851839" y="825500"/>
                  </a:moveTo>
                  <a:lnTo>
                    <a:pt x="796874" y="825500"/>
                  </a:lnTo>
                  <a:lnTo>
                    <a:pt x="794943" y="812800"/>
                  </a:lnTo>
                  <a:lnTo>
                    <a:pt x="850607" y="812800"/>
                  </a:lnTo>
                  <a:lnTo>
                    <a:pt x="851839" y="825500"/>
                  </a:lnTo>
                  <a:close/>
                </a:path>
                <a:path w="2979420" h="2895600">
                  <a:moveTo>
                    <a:pt x="1105496" y="825500"/>
                  </a:moveTo>
                  <a:lnTo>
                    <a:pt x="1082078" y="825500"/>
                  </a:lnTo>
                  <a:lnTo>
                    <a:pt x="1082078" y="812800"/>
                  </a:lnTo>
                  <a:lnTo>
                    <a:pt x="1111008" y="812800"/>
                  </a:lnTo>
                  <a:lnTo>
                    <a:pt x="1105496" y="825500"/>
                  </a:lnTo>
                  <a:close/>
                </a:path>
                <a:path w="2979420" h="2895600">
                  <a:moveTo>
                    <a:pt x="1204518" y="825500"/>
                  </a:moveTo>
                  <a:lnTo>
                    <a:pt x="1173060" y="825500"/>
                  </a:lnTo>
                  <a:lnTo>
                    <a:pt x="1174648" y="812800"/>
                  </a:lnTo>
                  <a:lnTo>
                    <a:pt x="1202131" y="812800"/>
                  </a:lnTo>
                  <a:lnTo>
                    <a:pt x="1204518" y="825500"/>
                  </a:lnTo>
                  <a:close/>
                </a:path>
                <a:path w="2979420" h="2895600">
                  <a:moveTo>
                    <a:pt x="1319161" y="825500"/>
                  </a:moveTo>
                  <a:lnTo>
                    <a:pt x="1256055" y="825500"/>
                  </a:lnTo>
                  <a:lnTo>
                    <a:pt x="1257795" y="812800"/>
                  </a:lnTo>
                  <a:lnTo>
                    <a:pt x="1319415" y="812800"/>
                  </a:lnTo>
                  <a:lnTo>
                    <a:pt x="1319161" y="825500"/>
                  </a:lnTo>
                  <a:close/>
                </a:path>
                <a:path w="2979420" h="2895600">
                  <a:moveTo>
                    <a:pt x="1409496" y="825500"/>
                  </a:moveTo>
                  <a:lnTo>
                    <a:pt x="1372400" y="825500"/>
                  </a:lnTo>
                  <a:lnTo>
                    <a:pt x="1373441" y="812800"/>
                  </a:lnTo>
                  <a:lnTo>
                    <a:pt x="1408709" y="812800"/>
                  </a:lnTo>
                  <a:lnTo>
                    <a:pt x="1409496" y="825500"/>
                  </a:lnTo>
                  <a:close/>
                </a:path>
                <a:path w="2979420" h="2895600">
                  <a:moveTo>
                    <a:pt x="1585175" y="825500"/>
                  </a:moveTo>
                  <a:lnTo>
                    <a:pt x="1546618" y="825500"/>
                  </a:lnTo>
                  <a:lnTo>
                    <a:pt x="1542605" y="812800"/>
                  </a:lnTo>
                  <a:lnTo>
                    <a:pt x="1586903" y="812800"/>
                  </a:lnTo>
                  <a:lnTo>
                    <a:pt x="1585175" y="825500"/>
                  </a:lnTo>
                  <a:close/>
                </a:path>
                <a:path w="2979420" h="2895600">
                  <a:moveTo>
                    <a:pt x="1959317" y="825500"/>
                  </a:moveTo>
                  <a:lnTo>
                    <a:pt x="1951088" y="825500"/>
                  </a:lnTo>
                  <a:lnTo>
                    <a:pt x="1949703" y="812800"/>
                  </a:lnTo>
                  <a:lnTo>
                    <a:pt x="1962200" y="812800"/>
                  </a:lnTo>
                  <a:lnTo>
                    <a:pt x="1959317" y="825500"/>
                  </a:lnTo>
                  <a:close/>
                </a:path>
                <a:path w="2979420" h="2895600">
                  <a:moveTo>
                    <a:pt x="2087765" y="825500"/>
                  </a:moveTo>
                  <a:lnTo>
                    <a:pt x="2029574" y="825500"/>
                  </a:lnTo>
                  <a:lnTo>
                    <a:pt x="2031847" y="812800"/>
                  </a:lnTo>
                  <a:lnTo>
                    <a:pt x="2087168" y="812800"/>
                  </a:lnTo>
                  <a:lnTo>
                    <a:pt x="2087765" y="825500"/>
                  </a:lnTo>
                  <a:close/>
                </a:path>
                <a:path w="2979420" h="2895600">
                  <a:moveTo>
                    <a:pt x="752233" y="838200"/>
                  </a:moveTo>
                  <a:lnTo>
                    <a:pt x="686892" y="838200"/>
                  </a:lnTo>
                  <a:lnTo>
                    <a:pt x="681634" y="825500"/>
                  </a:lnTo>
                  <a:lnTo>
                    <a:pt x="749007" y="825500"/>
                  </a:lnTo>
                  <a:lnTo>
                    <a:pt x="752233" y="838200"/>
                  </a:lnTo>
                  <a:close/>
                </a:path>
                <a:path w="2979420" h="2895600">
                  <a:moveTo>
                    <a:pt x="862761" y="838200"/>
                  </a:moveTo>
                  <a:lnTo>
                    <a:pt x="809383" y="838200"/>
                  </a:lnTo>
                  <a:lnTo>
                    <a:pt x="807300" y="825500"/>
                  </a:lnTo>
                  <a:lnTo>
                    <a:pt x="858050" y="825500"/>
                  </a:lnTo>
                  <a:lnTo>
                    <a:pt x="862761" y="838200"/>
                  </a:lnTo>
                  <a:close/>
                </a:path>
                <a:path w="2979420" h="2895600">
                  <a:moveTo>
                    <a:pt x="1112139" y="838200"/>
                  </a:moveTo>
                  <a:lnTo>
                    <a:pt x="1077023" y="838200"/>
                  </a:lnTo>
                  <a:lnTo>
                    <a:pt x="1077023" y="825500"/>
                  </a:lnTo>
                  <a:lnTo>
                    <a:pt x="1105598" y="825500"/>
                  </a:lnTo>
                  <a:lnTo>
                    <a:pt x="1112139" y="838200"/>
                  </a:lnTo>
                  <a:close/>
                </a:path>
                <a:path w="2979420" h="2895600">
                  <a:moveTo>
                    <a:pt x="1206893" y="838200"/>
                  </a:moveTo>
                  <a:lnTo>
                    <a:pt x="1167307" y="838200"/>
                  </a:lnTo>
                  <a:lnTo>
                    <a:pt x="1167307" y="825500"/>
                  </a:lnTo>
                  <a:lnTo>
                    <a:pt x="1213599" y="825500"/>
                  </a:lnTo>
                  <a:lnTo>
                    <a:pt x="1206893" y="838200"/>
                  </a:lnTo>
                  <a:close/>
                </a:path>
                <a:path w="2979420" h="2895600">
                  <a:moveTo>
                    <a:pt x="1317472" y="838200"/>
                  </a:moveTo>
                  <a:lnTo>
                    <a:pt x="1262608" y="838200"/>
                  </a:lnTo>
                  <a:lnTo>
                    <a:pt x="1260728" y="825500"/>
                  </a:lnTo>
                  <a:lnTo>
                    <a:pt x="1320749" y="825500"/>
                  </a:lnTo>
                  <a:lnTo>
                    <a:pt x="1317472" y="838200"/>
                  </a:lnTo>
                  <a:close/>
                </a:path>
                <a:path w="2979420" h="2895600">
                  <a:moveTo>
                    <a:pt x="1408010" y="838200"/>
                  </a:moveTo>
                  <a:lnTo>
                    <a:pt x="1368869" y="838200"/>
                  </a:lnTo>
                  <a:lnTo>
                    <a:pt x="1370952" y="825500"/>
                  </a:lnTo>
                  <a:lnTo>
                    <a:pt x="1408709" y="825500"/>
                  </a:lnTo>
                  <a:lnTo>
                    <a:pt x="1408010" y="838200"/>
                  </a:lnTo>
                  <a:close/>
                </a:path>
                <a:path w="2979420" h="2895600">
                  <a:moveTo>
                    <a:pt x="1575790" y="838200"/>
                  </a:moveTo>
                  <a:lnTo>
                    <a:pt x="1570532" y="825500"/>
                  </a:lnTo>
                  <a:lnTo>
                    <a:pt x="1581492" y="825500"/>
                  </a:lnTo>
                  <a:lnTo>
                    <a:pt x="1575790" y="838200"/>
                  </a:lnTo>
                  <a:close/>
                </a:path>
                <a:path w="2979420" h="2895600">
                  <a:moveTo>
                    <a:pt x="2081809" y="838200"/>
                  </a:moveTo>
                  <a:lnTo>
                    <a:pt x="2019846" y="838200"/>
                  </a:lnTo>
                  <a:lnTo>
                    <a:pt x="2021776" y="825500"/>
                  </a:lnTo>
                  <a:lnTo>
                    <a:pt x="2082355" y="825500"/>
                  </a:lnTo>
                  <a:lnTo>
                    <a:pt x="2081809" y="838200"/>
                  </a:lnTo>
                  <a:close/>
                </a:path>
                <a:path w="2979420" h="2895600">
                  <a:moveTo>
                    <a:pt x="2230780" y="838200"/>
                  </a:moveTo>
                  <a:lnTo>
                    <a:pt x="2175078" y="838200"/>
                  </a:lnTo>
                  <a:lnTo>
                    <a:pt x="2175129" y="825500"/>
                  </a:lnTo>
                  <a:lnTo>
                    <a:pt x="2231135" y="825500"/>
                  </a:lnTo>
                  <a:lnTo>
                    <a:pt x="2230780" y="838200"/>
                  </a:lnTo>
                  <a:close/>
                </a:path>
                <a:path w="2979420" h="2895600">
                  <a:moveTo>
                    <a:pt x="777671" y="850900"/>
                  </a:moveTo>
                  <a:lnTo>
                    <a:pt x="703656" y="850900"/>
                  </a:lnTo>
                  <a:lnTo>
                    <a:pt x="700836" y="838200"/>
                  </a:lnTo>
                  <a:lnTo>
                    <a:pt x="774357" y="838200"/>
                  </a:lnTo>
                  <a:lnTo>
                    <a:pt x="777671" y="850900"/>
                  </a:lnTo>
                  <a:close/>
                </a:path>
                <a:path w="2979420" h="2895600">
                  <a:moveTo>
                    <a:pt x="792708" y="850900"/>
                  </a:moveTo>
                  <a:lnTo>
                    <a:pt x="777671" y="850900"/>
                  </a:lnTo>
                  <a:lnTo>
                    <a:pt x="783082" y="838200"/>
                  </a:lnTo>
                  <a:lnTo>
                    <a:pt x="789736" y="838200"/>
                  </a:lnTo>
                  <a:lnTo>
                    <a:pt x="792708" y="850900"/>
                  </a:lnTo>
                  <a:close/>
                </a:path>
                <a:path w="2979420" h="2895600">
                  <a:moveTo>
                    <a:pt x="880173" y="850900"/>
                  </a:moveTo>
                  <a:lnTo>
                    <a:pt x="812012" y="850900"/>
                  </a:lnTo>
                  <a:lnTo>
                    <a:pt x="807643" y="838200"/>
                  </a:lnTo>
                  <a:lnTo>
                    <a:pt x="875106" y="838200"/>
                  </a:lnTo>
                  <a:lnTo>
                    <a:pt x="880173" y="850900"/>
                  </a:lnTo>
                  <a:close/>
                </a:path>
                <a:path w="2979420" h="2895600">
                  <a:moveTo>
                    <a:pt x="1106741" y="850900"/>
                  </a:moveTo>
                  <a:lnTo>
                    <a:pt x="1074585" y="850900"/>
                  </a:lnTo>
                  <a:lnTo>
                    <a:pt x="1074585" y="838200"/>
                  </a:lnTo>
                  <a:lnTo>
                    <a:pt x="1106639" y="838200"/>
                  </a:lnTo>
                  <a:lnTo>
                    <a:pt x="1106741" y="850900"/>
                  </a:lnTo>
                  <a:close/>
                </a:path>
                <a:path w="2979420" h="2895600">
                  <a:moveTo>
                    <a:pt x="1194447" y="850900"/>
                  </a:moveTo>
                  <a:lnTo>
                    <a:pt x="1165377" y="850900"/>
                  </a:lnTo>
                  <a:lnTo>
                    <a:pt x="1160564" y="838200"/>
                  </a:lnTo>
                  <a:lnTo>
                    <a:pt x="1201089" y="838200"/>
                  </a:lnTo>
                  <a:lnTo>
                    <a:pt x="1194447" y="850900"/>
                  </a:lnTo>
                  <a:close/>
                </a:path>
                <a:path w="2979420" h="2895600">
                  <a:moveTo>
                    <a:pt x="1281950" y="850900"/>
                  </a:moveTo>
                  <a:lnTo>
                    <a:pt x="1275460" y="850900"/>
                  </a:lnTo>
                  <a:lnTo>
                    <a:pt x="1276007" y="838200"/>
                  </a:lnTo>
                  <a:lnTo>
                    <a:pt x="1286319" y="838200"/>
                  </a:lnTo>
                  <a:lnTo>
                    <a:pt x="1281950" y="850900"/>
                  </a:lnTo>
                  <a:close/>
                </a:path>
                <a:path w="2979420" h="2895600">
                  <a:moveTo>
                    <a:pt x="1295996" y="850900"/>
                  </a:moveTo>
                  <a:lnTo>
                    <a:pt x="1293660" y="838200"/>
                  </a:lnTo>
                  <a:lnTo>
                    <a:pt x="1298968" y="838200"/>
                  </a:lnTo>
                  <a:lnTo>
                    <a:pt x="1295996" y="850900"/>
                  </a:lnTo>
                  <a:close/>
                </a:path>
                <a:path w="2979420" h="2895600">
                  <a:moveTo>
                    <a:pt x="1307896" y="850900"/>
                  </a:moveTo>
                  <a:lnTo>
                    <a:pt x="1302194" y="838200"/>
                  </a:lnTo>
                  <a:lnTo>
                    <a:pt x="1312862" y="838200"/>
                  </a:lnTo>
                  <a:lnTo>
                    <a:pt x="1307896" y="850900"/>
                  </a:lnTo>
                  <a:close/>
                </a:path>
                <a:path w="2979420" h="2895600">
                  <a:moveTo>
                    <a:pt x="1397444" y="850900"/>
                  </a:moveTo>
                  <a:lnTo>
                    <a:pt x="1369466" y="850900"/>
                  </a:lnTo>
                  <a:lnTo>
                    <a:pt x="1372044" y="838200"/>
                  </a:lnTo>
                  <a:lnTo>
                    <a:pt x="1399032" y="838200"/>
                  </a:lnTo>
                  <a:lnTo>
                    <a:pt x="1397444" y="850900"/>
                  </a:lnTo>
                  <a:close/>
                </a:path>
                <a:path w="2979420" h="2895600">
                  <a:moveTo>
                    <a:pt x="2049068" y="850900"/>
                  </a:moveTo>
                  <a:lnTo>
                    <a:pt x="2015426" y="850900"/>
                  </a:lnTo>
                  <a:lnTo>
                    <a:pt x="2018703" y="838200"/>
                  </a:lnTo>
                  <a:lnTo>
                    <a:pt x="2051151" y="838200"/>
                  </a:lnTo>
                  <a:lnTo>
                    <a:pt x="2049068" y="850900"/>
                  </a:lnTo>
                  <a:close/>
                </a:path>
                <a:path w="2979420" h="2895600">
                  <a:moveTo>
                    <a:pt x="2054275" y="850900"/>
                  </a:moveTo>
                  <a:lnTo>
                    <a:pt x="2051151" y="838200"/>
                  </a:lnTo>
                  <a:lnTo>
                    <a:pt x="2056561" y="838200"/>
                  </a:lnTo>
                  <a:lnTo>
                    <a:pt x="2054275" y="850900"/>
                  </a:lnTo>
                  <a:close/>
                </a:path>
                <a:path w="2979420" h="2895600">
                  <a:moveTo>
                    <a:pt x="2080425" y="850900"/>
                  </a:moveTo>
                  <a:lnTo>
                    <a:pt x="2055964" y="850900"/>
                  </a:lnTo>
                  <a:lnTo>
                    <a:pt x="2056561" y="838200"/>
                  </a:lnTo>
                  <a:lnTo>
                    <a:pt x="2080425" y="838200"/>
                  </a:lnTo>
                  <a:lnTo>
                    <a:pt x="2080425" y="850900"/>
                  </a:lnTo>
                  <a:close/>
                </a:path>
                <a:path w="2979420" h="2895600">
                  <a:moveTo>
                    <a:pt x="2231478" y="850900"/>
                  </a:moveTo>
                  <a:lnTo>
                    <a:pt x="2173592" y="850900"/>
                  </a:lnTo>
                  <a:lnTo>
                    <a:pt x="2174278" y="838200"/>
                  </a:lnTo>
                  <a:lnTo>
                    <a:pt x="2231923" y="838200"/>
                  </a:lnTo>
                  <a:lnTo>
                    <a:pt x="2231478" y="850900"/>
                  </a:lnTo>
                  <a:close/>
                </a:path>
                <a:path w="2979420" h="2895600">
                  <a:moveTo>
                    <a:pt x="825004" y="863600"/>
                  </a:moveTo>
                  <a:lnTo>
                    <a:pt x="720331" y="863600"/>
                  </a:lnTo>
                  <a:lnTo>
                    <a:pt x="717346" y="850900"/>
                  </a:lnTo>
                  <a:lnTo>
                    <a:pt x="818756" y="850900"/>
                  </a:lnTo>
                  <a:lnTo>
                    <a:pt x="825004" y="863600"/>
                  </a:lnTo>
                  <a:close/>
                </a:path>
                <a:path w="2979420" h="2895600">
                  <a:moveTo>
                    <a:pt x="886815" y="863600"/>
                  </a:moveTo>
                  <a:lnTo>
                    <a:pt x="828522" y="863600"/>
                  </a:lnTo>
                  <a:lnTo>
                    <a:pt x="826249" y="850900"/>
                  </a:lnTo>
                  <a:lnTo>
                    <a:pt x="887615" y="850900"/>
                  </a:lnTo>
                  <a:lnTo>
                    <a:pt x="886815" y="863600"/>
                  </a:lnTo>
                  <a:close/>
                </a:path>
                <a:path w="2979420" h="2895600">
                  <a:moveTo>
                    <a:pt x="1113282" y="876300"/>
                  </a:moveTo>
                  <a:lnTo>
                    <a:pt x="1074940" y="876300"/>
                  </a:lnTo>
                  <a:lnTo>
                    <a:pt x="1076083" y="863600"/>
                  </a:lnTo>
                  <a:lnTo>
                    <a:pt x="1081684" y="850900"/>
                  </a:lnTo>
                  <a:lnTo>
                    <a:pt x="1113980" y="850900"/>
                  </a:lnTo>
                  <a:lnTo>
                    <a:pt x="1113980" y="863600"/>
                  </a:lnTo>
                  <a:lnTo>
                    <a:pt x="1113282" y="863600"/>
                  </a:lnTo>
                  <a:lnTo>
                    <a:pt x="1113282" y="876300"/>
                  </a:lnTo>
                  <a:close/>
                </a:path>
                <a:path w="2979420" h="2895600">
                  <a:moveTo>
                    <a:pt x="1170330" y="863600"/>
                  </a:moveTo>
                  <a:lnTo>
                    <a:pt x="1169200" y="850900"/>
                  </a:lnTo>
                  <a:lnTo>
                    <a:pt x="1171473" y="850900"/>
                  </a:lnTo>
                  <a:lnTo>
                    <a:pt x="1170330" y="863600"/>
                  </a:lnTo>
                  <a:close/>
                </a:path>
                <a:path w="2979420" h="2895600">
                  <a:moveTo>
                    <a:pt x="1181252" y="863600"/>
                  </a:moveTo>
                  <a:lnTo>
                    <a:pt x="1173416" y="863600"/>
                  </a:lnTo>
                  <a:lnTo>
                    <a:pt x="1171473" y="850900"/>
                  </a:lnTo>
                  <a:lnTo>
                    <a:pt x="1185214" y="850900"/>
                  </a:lnTo>
                  <a:lnTo>
                    <a:pt x="1181252" y="863600"/>
                  </a:lnTo>
                  <a:close/>
                </a:path>
                <a:path w="2979420" h="2895600">
                  <a:moveTo>
                    <a:pt x="1400670" y="863600"/>
                  </a:moveTo>
                  <a:lnTo>
                    <a:pt x="1359242" y="863600"/>
                  </a:lnTo>
                  <a:lnTo>
                    <a:pt x="1361732" y="850900"/>
                  </a:lnTo>
                  <a:lnTo>
                    <a:pt x="1397647" y="850900"/>
                  </a:lnTo>
                  <a:lnTo>
                    <a:pt x="1400670" y="863600"/>
                  </a:lnTo>
                  <a:close/>
                </a:path>
                <a:path w="2979420" h="2895600">
                  <a:moveTo>
                    <a:pt x="2042325" y="863600"/>
                  </a:moveTo>
                  <a:lnTo>
                    <a:pt x="2010321" y="863600"/>
                  </a:lnTo>
                  <a:lnTo>
                    <a:pt x="2005812" y="850900"/>
                  </a:lnTo>
                  <a:lnTo>
                    <a:pt x="2044357" y="850900"/>
                  </a:lnTo>
                  <a:lnTo>
                    <a:pt x="2042325" y="863600"/>
                  </a:lnTo>
                  <a:close/>
                </a:path>
                <a:path w="2979420" h="2895600">
                  <a:moveTo>
                    <a:pt x="2081212" y="863600"/>
                  </a:moveTo>
                  <a:lnTo>
                    <a:pt x="2058250" y="863600"/>
                  </a:lnTo>
                  <a:lnTo>
                    <a:pt x="2052739" y="850900"/>
                  </a:lnTo>
                  <a:lnTo>
                    <a:pt x="2079726" y="850900"/>
                  </a:lnTo>
                  <a:lnTo>
                    <a:pt x="2081212" y="863600"/>
                  </a:lnTo>
                  <a:close/>
                </a:path>
                <a:path w="2979420" h="2895600">
                  <a:moveTo>
                    <a:pt x="2230285" y="863600"/>
                  </a:moveTo>
                  <a:lnTo>
                    <a:pt x="2167877" y="863600"/>
                  </a:lnTo>
                  <a:lnTo>
                    <a:pt x="2174430" y="850900"/>
                  </a:lnTo>
                  <a:lnTo>
                    <a:pt x="2230780" y="850900"/>
                  </a:lnTo>
                  <a:lnTo>
                    <a:pt x="2230285" y="863600"/>
                  </a:lnTo>
                  <a:close/>
                </a:path>
                <a:path w="2979420" h="2895600">
                  <a:moveTo>
                    <a:pt x="902449" y="876300"/>
                  </a:moveTo>
                  <a:lnTo>
                    <a:pt x="736701" y="876300"/>
                  </a:lnTo>
                  <a:lnTo>
                    <a:pt x="730643" y="863600"/>
                  </a:lnTo>
                  <a:lnTo>
                    <a:pt x="897140" y="863600"/>
                  </a:lnTo>
                  <a:lnTo>
                    <a:pt x="902449" y="876300"/>
                  </a:lnTo>
                  <a:close/>
                </a:path>
                <a:path w="2979420" h="2895600">
                  <a:moveTo>
                    <a:pt x="1396161" y="876300"/>
                  </a:moveTo>
                  <a:lnTo>
                    <a:pt x="1357757" y="876300"/>
                  </a:lnTo>
                  <a:lnTo>
                    <a:pt x="1359103" y="863600"/>
                  </a:lnTo>
                  <a:lnTo>
                    <a:pt x="1398841" y="863600"/>
                  </a:lnTo>
                  <a:lnTo>
                    <a:pt x="1396161" y="876300"/>
                  </a:lnTo>
                  <a:close/>
                </a:path>
                <a:path w="2979420" h="2895600">
                  <a:moveTo>
                    <a:pt x="2035924" y="876300"/>
                  </a:moveTo>
                  <a:lnTo>
                    <a:pt x="2003183" y="876300"/>
                  </a:lnTo>
                  <a:lnTo>
                    <a:pt x="2004072" y="863600"/>
                  </a:lnTo>
                  <a:lnTo>
                    <a:pt x="2034730" y="863600"/>
                  </a:lnTo>
                  <a:lnTo>
                    <a:pt x="2035924" y="876300"/>
                  </a:lnTo>
                  <a:close/>
                </a:path>
                <a:path w="2979420" h="2895600">
                  <a:moveTo>
                    <a:pt x="2083892" y="889000"/>
                  </a:moveTo>
                  <a:lnTo>
                    <a:pt x="2054377" y="889000"/>
                  </a:lnTo>
                  <a:lnTo>
                    <a:pt x="2054567" y="876300"/>
                  </a:lnTo>
                  <a:lnTo>
                    <a:pt x="2050110" y="876300"/>
                  </a:lnTo>
                  <a:lnTo>
                    <a:pt x="2057247" y="863600"/>
                  </a:lnTo>
                  <a:lnTo>
                    <a:pt x="2084235" y="863600"/>
                  </a:lnTo>
                  <a:lnTo>
                    <a:pt x="2084095" y="876300"/>
                  </a:lnTo>
                  <a:lnTo>
                    <a:pt x="2083892" y="889000"/>
                  </a:lnTo>
                  <a:close/>
                </a:path>
                <a:path w="2979420" h="2895600">
                  <a:moveTo>
                    <a:pt x="2223744" y="876300"/>
                  </a:moveTo>
                  <a:lnTo>
                    <a:pt x="2171547" y="876300"/>
                  </a:lnTo>
                  <a:lnTo>
                    <a:pt x="2166391" y="863600"/>
                  </a:lnTo>
                  <a:lnTo>
                    <a:pt x="2228799" y="863600"/>
                  </a:lnTo>
                  <a:lnTo>
                    <a:pt x="2223744" y="876300"/>
                  </a:lnTo>
                  <a:close/>
                </a:path>
                <a:path w="2979420" h="2895600">
                  <a:moveTo>
                    <a:pt x="904278" y="889000"/>
                  </a:moveTo>
                  <a:lnTo>
                    <a:pt x="766559" y="889000"/>
                  </a:lnTo>
                  <a:lnTo>
                    <a:pt x="763346" y="876300"/>
                  </a:lnTo>
                  <a:lnTo>
                    <a:pt x="904722" y="876300"/>
                  </a:lnTo>
                  <a:lnTo>
                    <a:pt x="904278" y="889000"/>
                  </a:lnTo>
                  <a:close/>
                </a:path>
                <a:path w="2979420" h="2895600">
                  <a:moveTo>
                    <a:pt x="1109814" y="889000"/>
                  </a:moveTo>
                  <a:lnTo>
                    <a:pt x="1079106" y="889000"/>
                  </a:lnTo>
                  <a:lnTo>
                    <a:pt x="1079106" y="876300"/>
                  </a:lnTo>
                  <a:lnTo>
                    <a:pt x="1110411" y="876300"/>
                  </a:lnTo>
                  <a:lnTo>
                    <a:pt x="1109814" y="889000"/>
                  </a:lnTo>
                  <a:close/>
                </a:path>
                <a:path w="2979420" h="2895600">
                  <a:moveTo>
                    <a:pt x="1393075" y="889000"/>
                  </a:moveTo>
                  <a:lnTo>
                    <a:pt x="1353693" y="889000"/>
                  </a:lnTo>
                  <a:lnTo>
                    <a:pt x="1348981" y="876300"/>
                  </a:lnTo>
                  <a:lnTo>
                    <a:pt x="1395171" y="876300"/>
                  </a:lnTo>
                  <a:lnTo>
                    <a:pt x="1393075" y="889000"/>
                  </a:lnTo>
                  <a:close/>
                </a:path>
                <a:path w="2979420" h="2895600">
                  <a:moveTo>
                    <a:pt x="2027542" y="889000"/>
                  </a:moveTo>
                  <a:lnTo>
                    <a:pt x="1999602" y="889000"/>
                  </a:lnTo>
                  <a:lnTo>
                    <a:pt x="1999411" y="876300"/>
                  </a:lnTo>
                  <a:lnTo>
                    <a:pt x="2031898" y="876300"/>
                  </a:lnTo>
                  <a:lnTo>
                    <a:pt x="2027542" y="889000"/>
                  </a:lnTo>
                  <a:close/>
                </a:path>
                <a:path w="2979420" h="2895600">
                  <a:moveTo>
                    <a:pt x="2223884" y="889000"/>
                  </a:moveTo>
                  <a:lnTo>
                    <a:pt x="2158796" y="889000"/>
                  </a:lnTo>
                  <a:lnTo>
                    <a:pt x="2161082" y="876300"/>
                  </a:lnTo>
                  <a:lnTo>
                    <a:pt x="2221953" y="876300"/>
                  </a:lnTo>
                  <a:lnTo>
                    <a:pt x="2223884" y="889000"/>
                  </a:lnTo>
                  <a:close/>
                </a:path>
                <a:path w="2979420" h="2895600">
                  <a:moveTo>
                    <a:pt x="897191" y="901700"/>
                  </a:moveTo>
                  <a:lnTo>
                    <a:pt x="808431" y="901700"/>
                  </a:lnTo>
                  <a:lnTo>
                    <a:pt x="806297" y="889000"/>
                  </a:lnTo>
                  <a:lnTo>
                    <a:pt x="900861" y="889000"/>
                  </a:lnTo>
                  <a:lnTo>
                    <a:pt x="897191" y="901700"/>
                  </a:lnTo>
                  <a:close/>
                </a:path>
                <a:path w="2979420" h="2895600">
                  <a:moveTo>
                    <a:pt x="1109459" y="901700"/>
                  </a:moveTo>
                  <a:lnTo>
                    <a:pt x="1082979" y="901700"/>
                  </a:lnTo>
                  <a:lnTo>
                    <a:pt x="1082979" y="889000"/>
                  </a:lnTo>
                  <a:lnTo>
                    <a:pt x="1109459" y="889000"/>
                  </a:lnTo>
                  <a:lnTo>
                    <a:pt x="1109459" y="901700"/>
                  </a:lnTo>
                  <a:close/>
                </a:path>
                <a:path w="2979420" h="2895600">
                  <a:moveTo>
                    <a:pt x="1382509" y="901700"/>
                  </a:moveTo>
                  <a:lnTo>
                    <a:pt x="1343825" y="901700"/>
                  </a:lnTo>
                  <a:lnTo>
                    <a:pt x="1345107" y="889000"/>
                  </a:lnTo>
                  <a:lnTo>
                    <a:pt x="1384452" y="889000"/>
                  </a:lnTo>
                  <a:lnTo>
                    <a:pt x="1382509" y="901700"/>
                  </a:lnTo>
                  <a:close/>
                </a:path>
                <a:path w="2979420" h="2895600">
                  <a:moveTo>
                    <a:pt x="2008339" y="901700"/>
                  </a:moveTo>
                  <a:lnTo>
                    <a:pt x="2005812" y="901700"/>
                  </a:lnTo>
                  <a:lnTo>
                    <a:pt x="2005012" y="889000"/>
                  </a:lnTo>
                  <a:lnTo>
                    <a:pt x="2011121" y="889000"/>
                  </a:lnTo>
                  <a:lnTo>
                    <a:pt x="2008339" y="901700"/>
                  </a:lnTo>
                  <a:close/>
                </a:path>
                <a:path w="2979420" h="2895600">
                  <a:moveTo>
                    <a:pt x="2081707" y="901700"/>
                  </a:moveTo>
                  <a:lnTo>
                    <a:pt x="2054225" y="901700"/>
                  </a:lnTo>
                  <a:lnTo>
                    <a:pt x="2054225" y="889000"/>
                  </a:lnTo>
                  <a:lnTo>
                    <a:pt x="2076945" y="889000"/>
                  </a:lnTo>
                  <a:lnTo>
                    <a:pt x="2081707" y="901700"/>
                  </a:lnTo>
                  <a:close/>
                </a:path>
                <a:path w="2979420" h="2895600">
                  <a:moveTo>
                    <a:pt x="2213775" y="901700"/>
                  </a:moveTo>
                  <a:lnTo>
                    <a:pt x="2157209" y="901700"/>
                  </a:lnTo>
                  <a:lnTo>
                    <a:pt x="2158555" y="889000"/>
                  </a:lnTo>
                  <a:lnTo>
                    <a:pt x="2214905" y="889000"/>
                  </a:lnTo>
                  <a:lnTo>
                    <a:pt x="2213775" y="901700"/>
                  </a:lnTo>
                  <a:close/>
                </a:path>
                <a:path w="2979420" h="2895600">
                  <a:moveTo>
                    <a:pt x="1110602" y="914400"/>
                  </a:moveTo>
                  <a:lnTo>
                    <a:pt x="1074839" y="914400"/>
                  </a:lnTo>
                  <a:lnTo>
                    <a:pt x="1074737" y="901700"/>
                  </a:lnTo>
                  <a:lnTo>
                    <a:pt x="1110602" y="901700"/>
                  </a:lnTo>
                  <a:lnTo>
                    <a:pt x="1110602" y="914400"/>
                  </a:lnTo>
                  <a:close/>
                </a:path>
                <a:path w="2979420" h="2895600">
                  <a:moveTo>
                    <a:pt x="1384846" y="914400"/>
                  </a:moveTo>
                  <a:lnTo>
                    <a:pt x="1342682" y="914400"/>
                  </a:lnTo>
                  <a:lnTo>
                    <a:pt x="1343875" y="901700"/>
                  </a:lnTo>
                  <a:lnTo>
                    <a:pt x="1380235" y="901700"/>
                  </a:lnTo>
                  <a:lnTo>
                    <a:pt x="1384846" y="914400"/>
                  </a:lnTo>
                  <a:close/>
                </a:path>
                <a:path w="2979420" h="2895600">
                  <a:moveTo>
                    <a:pt x="2078837" y="914400"/>
                  </a:moveTo>
                  <a:lnTo>
                    <a:pt x="2055266" y="914400"/>
                  </a:lnTo>
                  <a:lnTo>
                    <a:pt x="2052091" y="901700"/>
                  </a:lnTo>
                  <a:lnTo>
                    <a:pt x="2081110" y="901700"/>
                  </a:lnTo>
                  <a:lnTo>
                    <a:pt x="2078837" y="914400"/>
                  </a:lnTo>
                  <a:close/>
                </a:path>
                <a:path w="2979420" h="2895600">
                  <a:moveTo>
                    <a:pt x="2215159" y="914400"/>
                  </a:moveTo>
                  <a:lnTo>
                    <a:pt x="2151011" y="914400"/>
                  </a:lnTo>
                  <a:lnTo>
                    <a:pt x="2157907" y="901700"/>
                  </a:lnTo>
                  <a:lnTo>
                    <a:pt x="2216404" y="901700"/>
                  </a:lnTo>
                  <a:lnTo>
                    <a:pt x="2215159" y="914400"/>
                  </a:lnTo>
                  <a:close/>
                </a:path>
                <a:path w="2979420" h="2895600">
                  <a:moveTo>
                    <a:pt x="1109967" y="927100"/>
                  </a:moveTo>
                  <a:lnTo>
                    <a:pt x="1079550" y="927100"/>
                  </a:lnTo>
                  <a:lnTo>
                    <a:pt x="1077810" y="914400"/>
                  </a:lnTo>
                  <a:lnTo>
                    <a:pt x="1109967" y="914400"/>
                  </a:lnTo>
                  <a:lnTo>
                    <a:pt x="1109967" y="927100"/>
                  </a:lnTo>
                  <a:close/>
                </a:path>
                <a:path w="2979420" h="2895600">
                  <a:moveTo>
                    <a:pt x="1373885" y="927100"/>
                  </a:moveTo>
                  <a:lnTo>
                    <a:pt x="1337170" y="927100"/>
                  </a:lnTo>
                  <a:lnTo>
                    <a:pt x="1333842" y="914400"/>
                  </a:lnTo>
                  <a:lnTo>
                    <a:pt x="1374622" y="914400"/>
                  </a:lnTo>
                  <a:lnTo>
                    <a:pt x="1373885" y="927100"/>
                  </a:lnTo>
                  <a:close/>
                </a:path>
                <a:path w="2979420" h="2895600">
                  <a:moveTo>
                    <a:pt x="2077199" y="927100"/>
                  </a:moveTo>
                  <a:lnTo>
                    <a:pt x="2060917" y="927100"/>
                  </a:lnTo>
                  <a:lnTo>
                    <a:pt x="2059736" y="914400"/>
                  </a:lnTo>
                  <a:lnTo>
                    <a:pt x="2078583" y="914400"/>
                  </a:lnTo>
                  <a:lnTo>
                    <a:pt x="2077199" y="927100"/>
                  </a:lnTo>
                  <a:close/>
                </a:path>
                <a:path w="2979420" h="2895600">
                  <a:moveTo>
                    <a:pt x="2205482" y="927100"/>
                  </a:moveTo>
                  <a:lnTo>
                    <a:pt x="2148141" y="927100"/>
                  </a:lnTo>
                  <a:lnTo>
                    <a:pt x="2149970" y="914400"/>
                  </a:lnTo>
                  <a:lnTo>
                    <a:pt x="2208263" y="914400"/>
                  </a:lnTo>
                  <a:lnTo>
                    <a:pt x="2205482" y="927100"/>
                  </a:lnTo>
                  <a:close/>
                </a:path>
                <a:path w="2979420" h="2895600">
                  <a:moveTo>
                    <a:pt x="1107185" y="939800"/>
                  </a:moveTo>
                  <a:lnTo>
                    <a:pt x="1076871" y="939800"/>
                  </a:lnTo>
                  <a:lnTo>
                    <a:pt x="1079753" y="927100"/>
                  </a:lnTo>
                  <a:lnTo>
                    <a:pt x="1111453" y="927100"/>
                  </a:lnTo>
                  <a:lnTo>
                    <a:pt x="1107185" y="939800"/>
                  </a:lnTo>
                  <a:close/>
                </a:path>
                <a:path w="2979420" h="2895600">
                  <a:moveTo>
                    <a:pt x="1377899" y="939800"/>
                  </a:moveTo>
                  <a:lnTo>
                    <a:pt x="1333157" y="939800"/>
                  </a:lnTo>
                  <a:lnTo>
                    <a:pt x="1333398" y="927100"/>
                  </a:lnTo>
                  <a:lnTo>
                    <a:pt x="1378292" y="927100"/>
                  </a:lnTo>
                  <a:lnTo>
                    <a:pt x="1377899" y="939800"/>
                  </a:lnTo>
                  <a:close/>
                </a:path>
                <a:path w="2979420" h="2895600">
                  <a:moveTo>
                    <a:pt x="2072132" y="939800"/>
                  </a:moveTo>
                  <a:lnTo>
                    <a:pt x="2067026" y="939800"/>
                  </a:lnTo>
                  <a:lnTo>
                    <a:pt x="2064346" y="927100"/>
                  </a:lnTo>
                  <a:lnTo>
                    <a:pt x="2073668" y="927100"/>
                  </a:lnTo>
                  <a:lnTo>
                    <a:pt x="2072132" y="939800"/>
                  </a:lnTo>
                  <a:close/>
                </a:path>
                <a:path w="2979420" h="2895600">
                  <a:moveTo>
                    <a:pt x="2200922" y="939800"/>
                  </a:moveTo>
                  <a:lnTo>
                    <a:pt x="2140204" y="939800"/>
                  </a:lnTo>
                  <a:lnTo>
                    <a:pt x="2142134" y="927100"/>
                  </a:lnTo>
                  <a:lnTo>
                    <a:pt x="2202560" y="927100"/>
                  </a:lnTo>
                  <a:lnTo>
                    <a:pt x="2200922" y="939800"/>
                  </a:lnTo>
                  <a:close/>
                </a:path>
                <a:path w="2979420" h="2895600">
                  <a:moveTo>
                    <a:pt x="1107084" y="952500"/>
                  </a:moveTo>
                  <a:lnTo>
                    <a:pt x="1079842" y="952500"/>
                  </a:lnTo>
                  <a:lnTo>
                    <a:pt x="1079652" y="939800"/>
                  </a:lnTo>
                  <a:lnTo>
                    <a:pt x="1107325" y="939800"/>
                  </a:lnTo>
                  <a:lnTo>
                    <a:pt x="1107084" y="952500"/>
                  </a:lnTo>
                  <a:close/>
                </a:path>
                <a:path w="2979420" h="2895600">
                  <a:moveTo>
                    <a:pt x="1376121" y="952500"/>
                  </a:moveTo>
                  <a:lnTo>
                    <a:pt x="1330274" y="952500"/>
                  </a:lnTo>
                  <a:lnTo>
                    <a:pt x="1329982" y="939800"/>
                  </a:lnTo>
                  <a:lnTo>
                    <a:pt x="1378496" y="939800"/>
                  </a:lnTo>
                  <a:lnTo>
                    <a:pt x="1376121" y="952500"/>
                  </a:lnTo>
                  <a:close/>
                </a:path>
                <a:path w="2979420" h="2895600">
                  <a:moveTo>
                    <a:pt x="2193925" y="952500"/>
                  </a:moveTo>
                  <a:lnTo>
                    <a:pt x="2132761" y="952500"/>
                  </a:lnTo>
                  <a:lnTo>
                    <a:pt x="2134946" y="939800"/>
                  </a:lnTo>
                  <a:lnTo>
                    <a:pt x="2197404" y="939800"/>
                  </a:lnTo>
                  <a:lnTo>
                    <a:pt x="2193925" y="952500"/>
                  </a:lnTo>
                  <a:close/>
                </a:path>
                <a:path w="2979420" h="2895600">
                  <a:moveTo>
                    <a:pt x="1110056" y="965200"/>
                  </a:moveTo>
                  <a:lnTo>
                    <a:pt x="1075626" y="965200"/>
                  </a:lnTo>
                  <a:lnTo>
                    <a:pt x="1075435" y="952500"/>
                  </a:lnTo>
                  <a:lnTo>
                    <a:pt x="1109865" y="952500"/>
                  </a:lnTo>
                  <a:lnTo>
                    <a:pt x="1110056" y="965200"/>
                  </a:lnTo>
                  <a:close/>
                </a:path>
                <a:path w="2979420" h="2895600">
                  <a:moveTo>
                    <a:pt x="1384846" y="965200"/>
                  </a:moveTo>
                  <a:lnTo>
                    <a:pt x="1340192" y="965200"/>
                  </a:lnTo>
                  <a:lnTo>
                    <a:pt x="1340739" y="952500"/>
                  </a:lnTo>
                  <a:lnTo>
                    <a:pt x="1383461" y="952500"/>
                  </a:lnTo>
                  <a:lnTo>
                    <a:pt x="1384846" y="965200"/>
                  </a:lnTo>
                  <a:close/>
                </a:path>
                <a:path w="2979420" h="2895600">
                  <a:moveTo>
                    <a:pt x="2184298" y="965200"/>
                  </a:moveTo>
                  <a:lnTo>
                    <a:pt x="2116937" y="965200"/>
                  </a:lnTo>
                  <a:lnTo>
                    <a:pt x="2120010" y="952500"/>
                  </a:lnTo>
                  <a:lnTo>
                    <a:pt x="2186432" y="952500"/>
                  </a:lnTo>
                  <a:lnTo>
                    <a:pt x="2184298" y="965200"/>
                  </a:lnTo>
                  <a:close/>
                </a:path>
                <a:path w="2979420" h="2895600">
                  <a:moveTo>
                    <a:pt x="1113180" y="977900"/>
                  </a:moveTo>
                  <a:lnTo>
                    <a:pt x="1081138" y="977900"/>
                  </a:lnTo>
                  <a:lnTo>
                    <a:pt x="1080935" y="965200"/>
                  </a:lnTo>
                  <a:lnTo>
                    <a:pt x="1113040" y="965200"/>
                  </a:lnTo>
                  <a:lnTo>
                    <a:pt x="1113180" y="977900"/>
                  </a:lnTo>
                  <a:close/>
                </a:path>
                <a:path w="2979420" h="2895600">
                  <a:moveTo>
                    <a:pt x="1396060" y="977900"/>
                  </a:moveTo>
                  <a:lnTo>
                    <a:pt x="1347546" y="977900"/>
                  </a:lnTo>
                  <a:lnTo>
                    <a:pt x="1345704" y="965200"/>
                  </a:lnTo>
                  <a:lnTo>
                    <a:pt x="1393977" y="965200"/>
                  </a:lnTo>
                  <a:lnTo>
                    <a:pt x="1396060" y="977900"/>
                  </a:lnTo>
                  <a:close/>
                </a:path>
                <a:path w="2979420" h="2895600">
                  <a:moveTo>
                    <a:pt x="2178989" y="977900"/>
                  </a:moveTo>
                  <a:lnTo>
                    <a:pt x="2100960" y="977900"/>
                  </a:lnTo>
                  <a:lnTo>
                    <a:pt x="2100605" y="965200"/>
                  </a:lnTo>
                  <a:lnTo>
                    <a:pt x="2183358" y="965200"/>
                  </a:lnTo>
                  <a:lnTo>
                    <a:pt x="2178989" y="977900"/>
                  </a:lnTo>
                  <a:close/>
                </a:path>
                <a:path w="2979420" h="2895600">
                  <a:moveTo>
                    <a:pt x="2463152" y="977900"/>
                  </a:moveTo>
                  <a:lnTo>
                    <a:pt x="2374557" y="977900"/>
                  </a:lnTo>
                  <a:lnTo>
                    <a:pt x="2375941" y="965200"/>
                  </a:lnTo>
                  <a:lnTo>
                    <a:pt x="2459837" y="965200"/>
                  </a:lnTo>
                  <a:lnTo>
                    <a:pt x="2463152" y="977900"/>
                  </a:lnTo>
                  <a:close/>
                </a:path>
                <a:path w="2979420" h="2895600">
                  <a:moveTo>
                    <a:pt x="2474671" y="977900"/>
                  </a:moveTo>
                  <a:lnTo>
                    <a:pt x="2466479" y="977900"/>
                  </a:lnTo>
                  <a:lnTo>
                    <a:pt x="2471445" y="965200"/>
                  </a:lnTo>
                  <a:lnTo>
                    <a:pt x="2474671" y="977900"/>
                  </a:lnTo>
                  <a:close/>
                </a:path>
                <a:path w="2979420" h="2895600">
                  <a:moveTo>
                    <a:pt x="1110856" y="990600"/>
                  </a:moveTo>
                  <a:lnTo>
                    <a:pt x="1084211" y="990600"/>
                  </a:lnTo>
                  <a:lnTo>
                    <a:pt x="1080693" y="977900"/>
                  </a:lnTo>
                  <a:lnTo>
                    <a:pt x="1110653" y="977900"/>
                  </a:lnTo>
                  <a:lnTo>
                    <a:pt x="1110856" y="990600"/>
                  </a:lnTo>
                  <a:close/>
                </a:path>
                <a:path w="2979420" h="2895600">
                  <a:moveTo>
                    <a:pt x="1402016" y="990600"/>
                  </a:moveTo>
                  <a:lnTo>
                    <a:pt x="1347495" y="990600"/>
                  </a:lnTo>
                  <a:lnTo>
                    <a:pt x="1345361" y="977900"/>
                  </a:lnTo>
                  <a:lnTo>
                    <a:pt x="1400073" y="977900"/>
                  </a:lnTo>
                  <a:lnTo>
                    <a:pt x="1402016" y="990600"/>
                  </a:lnTo>
                  <a:close/>
                </a:path>
                <a:path w="2979420" h="2895600">
                  <a:moveTo>
                    <a:pt x="2164753" y="990600"/>
                  </a:moveTo>
                  <a:lnTo>
                    <a:pt x="2083892" y="990600"/>
                  </a:lnTo>
                  <a:lnTo>
                    <a:pt x="2084539" y="977900"/>
                  </a:lnTo>
                  <a:lnTo>
                    <a:pt x="2167089" y="977900"/>
                  </a:lnTo>
                  <a:lnTo>
                    <a:pt x="2164753" y="990600"/>
                  </a:lnTo>
                  <a:close/>
                </a:path>
                <a:path w="2979420" h="2895600">
                  <a:moveTo>
                    <a:pt x="2349995" y="990600"/>
                  </a:moveTo>
                  <a:lnTo>
                    <a:pt x="2337841" y="990600"/>
                  </a:lnTo>
                  <a:lnTo>
                    <a:pt x="2340825" y="977900"/>
                  </a:lnTo>
                  <a:lnTo>
                    <a:pt x="2343797" y="977900"/>
                  </a:lnTo>
                  <a:lnTo>
                    <a:pt x="2349995" y="990600"/>
                  </a:lnTo>
                  <a:close/>
                </a:path>
                <a:path w="2979420" h="2895600">
                  <a:moveTo>
                    <a:pt x="2495651" y="990600"/>
                  </a:moveTo>
                  <a:lnTo>
                    <a:pt x="2349995" y="990600"/>
                  </a:lnTo>
                  <a:lnTo>
                    <a:pt x="2353017" y="977900"/>
                  </a:lnTo>
                  <a:lnTo>
                    <a:pt x="2492679" y="977900"/>
                  </a:lnTo>
                  <a:lnTo>
                    <a:pt x="2495651" y="990600"/>
                  </a:lnTo>
                  <a:close/>
                </a:path>
                <a:path w="2979420" h="2895600">
                  <a:moveTo>
                    <a:pt x="1110957" y="1003300"/>
                  </a:moveTo>
                  <a:lnTo>
                    <a:pt x="1080693" y="1003300"/>
                  </a:lnTo>
                  <a:lnTo>
                    <a:pt x="1080541" y="990600"/>
                  </a:lnTo>
                  <a:lnTo>
                    <a:pt x="1116266" y="990600"/>
                  </a:lnTo>
                  <a:lnTo>
                    <a:pt x="1110957" y="1003300"/>
                  </a:lnTo>
                  <a:close/>
                </a:path>
                <a:path w="2979420" h="2895600">
                  <a:moveTo>
                    <a:pt x="1405483" y="1003300"/>
                  </a:moveTo>
                  <a:lnTo>
                    <a:pt x="1358658" y="1003300"/>
                  </a:lnTo>
                  <a:lnTo>
                    <a:pt x="1360246" y="990600"/>
                  </a:lnTo>
                  <a:lnTo>
                    <a:pt x="1402257" y="990600"/>
                  </a:lnTo>
                  <a:lnTo>
                    <a:pt x="1405483" y="1003300"/>
                  </a:lnTo>
                  <a:close/>
                </a:path>
                <a:path w="2979420" h="2895600">
                  <a:moveTo>
                    <a:pt x="2146744" y="1003300"/>
                  </a:moveTo>
                  <a:lnTo>
                    <a:pt x="2062416" y="1003300"/>
                  </a:lnTo>
                  <a:lnTo>
                    <a:pt x="2065489" y="990600"/>
                  </a:lnTo>
                  <a:lnTo>
                    <a:pt x="2152002" y="990600"/>
                  </a:lnTo>
                  <a:lnTo>
                    <a:pt x="2146744" y="1003300"/>
                  </a:lnTo>
                  <a:close/>
                </a:path>
                <a:path w="2979420" h="2895600">
                  <a:moveTo>
                    <a:pt x="2513812" y="1003300"/>
                  </a:moveTo>
                  <a:lnTo>
                    <a:pt x="2321420" y="1003300"/>
                  </a:lnTo>
                  <a:lnTo>
                    <a:pt x="2319934" y="990600"/>
                  </a:lnTo>
                  <a:lnTo>
                    <a:pt x="2511132" y="990600"/>
                  </a:lnTo>
                  <a:lnTo>
                    <a:pt x="2513812" y="1003300"/>
                  </a:lnTo>
                  <a:close/>
                </a:path>
                <a:path w="2979420" h="2895600">
                  <a:moveTo>
                    <a:pt x="1116850" y="1016000"/>
                  </a:moveTo>
                  <a:lnTo>
                    <a:pt x="1080693" y="1016000"/>
                  </a:lnTo>
                  <a:lnTo>
                    <a:pt x="1080198" y="1003300"/>
                  </a:lnTo>
                  <a:lnTo>
                    <a:pt x="1116164" y="1003300"/>
                  </a:lnTo>
                  <a:lnTo>
                    <a:pt x="1116850" y="1016000"/>
                  </a:lnTo>
                  <a:close/>
                </a:path>
                <a:path w="2979420" h="2895600">
                  <a:moveTo>
                    <a:pt x="1408810" y="1016000"/>
                  </a:moveTo>
                  <a:lnTo>
                    <a:pt x="1366189" y="1016000"/>
                  </a:lnTo>
                  <a:lnTo>
                    <a:pt x="1363459" y="1003300"/>
                  </a:lnTo>
                  <a:lnTo>
                    <a:pt x="1410042" y="1003300"/>
                  </a:lnTo>
                  <a:lnTo>
                    <a:pt x="1408810" y="1016000"/>
                  </a:lnTo>
                  <a:close/>
                </a:path>
                <a:path w="2979420" h="2895600">
                  <a:moveTo>
                    <a:pt x="2128494" y="1016000"/>
                  </a:moveTo>
                  <a:lnTo>
                    <a:pt x="2046439" y="1016000"/>
                  </a:lnTo>
                  <a:lnTo>
                    <a:pt x="2049462" y="1003300"/>
                  </a:lnTo>
                  <a:lnTo>
                    <a:pt x="2134044" y="1003300"/>
                  </a:lnTo>
                  <a:lnTo>
                    <a:pt x="2128494" y="1016000"/>
                  </a:lnTo>
                  <a:close/>
                </a:path>
                <a:path w="2979420" h="2895600">
                  <a:moveTo>
                    <a:pt x="2524772" y="1016000"/>
                  </a:moveTo>
                  <a:lnTo>
                    <a:pt x="2309710" y="1016000"/>
                  </a:lnTo>
                  <a:lnTo>
                    <a:pt x="2312047" y="1003300"/>
                  </a:lnTo>
                  <a:lnTo>
                    <a:pt x="2522385" y="1003300"/>
                  </a:lnTo>
                  <a:lnTo>
                    <a:pt x="2524772" y="1016000"/>
                  </a:lnTo>
                  <a:close/>
                </a:path>
                <a:path w="2979420" h="2895600">
                  <a:moveTo>
                    <a:pt x="1116609" y="1028700"/>
                  </a:moveTo>
                  <a:lnTo>
                    <a:pt x="1084465" y="1028700"/>
                  </a:lnTo>
                  <a:lnTo>
                    <a:pt x="1084211" y="1016000"/>
                  </a:lnTo>
                  <a:lnTo>
                    <a:pt x="1115910" y="1016000"/>
                  </a:lnTo>
                  <a:lnTo>
                    <a:pt x="1116609" y="1028700"/>
                  </a:lnTo>
                  <a:close/>
                </a:path>
                <a:path w="2979420" h="2895600">
                  <a:moveTo>
                    <a:pt x="1412824" y="1028700"/>
                  </a:moveTo>
                  <a:lnTo>
                    <a:pt x="1378991" y="1028700"/>
                  </a:lnTo>
                  <a:lnTo>
                    <a:pt x="1376464" y="1016000"/>
                  </a:lnTo>
                  <a:lnTo>
                    <a:pt x="1413814" y="1016000"/>
                  </a:lnTo>
                  <a:lnTo>
                    <a:pt x="1412824" y="1028700"/>
                  </a:lnTo>
                  <a:close/>
                </a:path>
                <a:path w="2979420" h="2895600">
                  <a:moveTo>
                    <a:pt x="2120607" y="1028700"/>
                  </a:moveTo>
                  <a:lnTo>
                    <a:pt x="2010867" y="1028700"/>
                  </a:lnTo>
                  <a:lnTo>
                    <a:pt x="2014537" y="1016000"/>
                  </a:lnTo>
                  <a:lnTo>
                    <a:pt x="2120010" y="1016000"/>
                  </a:lnTo>
                  <a:lnTo>
                    <a:pt x="2120607" y="1028700"/>
                  </a:lnTo>
                  <a:close/>
                </a:path>
                <a:path w="2979420" h="2895600">
                  <a:moveTo>
                    <a:pt x="2527795" y="1028700"/>
                  </a:moveTo>
                  <a:lnTo>
                    <a:pt x="2301582" y="1028700"/>
                  </a:lnTo>
                  <a:lnTo>
                    <a:pt x="2297455" y="1016000"/>
                  </a:lnTo>
                  <a:lnTo>
                    <a:pt x="2525712" y="1016000"/>
                  </a:lnTo>
                  <a:lnTo>
                    <a:pt x="2527795" y="1028700"/>
                  </a:lnTo>
                  <a:close/>
                </a:path>
                <a:path w="2979420" h="2895600">
                  <a:moveTo>
                    <a:pt x="1112939" y="1041400"/>
                  </a:moveTo>
                  <a:lnTo>
                    <a:pt x="1086053" y="1041400"/>
                  </a:lnTo>
                  <a:lnTo>
                    <a:pt x="1085951" y="1028700"/>
                  </a:lnTo>
                  <a:lnTo>
                    <a:pt x="1112050" y="1028700"/>
                  </a:lnTo>
                  <a:lnTo>
                    <a:pt x="1112939" y="1041400"/>
                  </a:lnTo>
                  <a:close/>
                </a:path>
                <a:path w="2979420" h="2895600">
                  <a:moveTo>
                    <a:pt x="1399832" y="1041400"/>
                  </a:moveTo>
                  <a:lnTo>
                    <a:pt x="1399285" y="1041400"/>
                  </a:lnTo>
                  <a:lnTo>
                    <a:pt x="1395463" y="1028700"/>
                  </a:lnTo>
                  <a:lnTo>
                    <a:pt x="1402702" y="1028700"/>
                  </a:lnTo>
                  <a:lnTo>
                    <a:pt x="1399832" y="1041400"/>
                  </a:lnTo>
                  <a:close/>
                </a:path>
                <a:path w="2979420" h="2895600">
                  <a:moveTo>
                    <a:pt x="2092578" y="1041400"/>
                  </a:moveTo>
                  <a:lnTo>
                    <a:pt x="1990877" y="1041400"/>
                  </a:lnTo>
                  <a:lnTo>
                    <a:pt x="1993404" y="1028700"/>
                  </a:lnTo>
                  <a:lnTo>
                    <a:pt x="2094166" y="1028700"/>
                  </a:lnTo>
                  <a:lnTo>
                    <a:pt x="2092578" y="1041400"/>
                  </a:lnTo>
                  <a:close/>
                </a:path>
                <a:path w="2979420" h="2895600">
                  <a:moveTo>
                    <a:pt x="2534450" y="1041400"/>
                  </a:moveTo>
                  <a:lnTo>
                    <a:pt x="2292400" y="1041400"/>
                  </a:lnTo>
                  <a:lnTo>
                    <a:pt x="2294140" y="1028700"/>
                  </a:lnTo>
                  <a:lnTo>
                    <a:pt x="2532507" y="1028700"/>
                  </a:lnTo>
                  <a:lnTo>
                    <a:pt x="2534450" y="1041400"/>
                  </a:lnTo>
                  <a:close/>
                </a:path>
                <a:path w="2979420" h="2895600">
                  <a:moveTo>
                    <a:pt x="2545562" y="1041400"/>
                  </a:moveTo>
                  <a:lnTo>
                    <a:pt x="2534450" y="1041400"/>
                  </a:lnTo>
                  <a:lnTo>
                    <a:pt x="2542133" y="1028700"/>
                  </a:lnTo>
                  <a:lnTo>
                    <a:pt x="2545562" y="1041400"/>
                  </a:lnTo>
                  <a:close/>
                </a:path>
                <a:path w="2979420" h="2895600">
                  <a:moveTo>
                    <a:pt x="1114678" y="1054100"/>
                  </a:moveTo>
                  <a:lnTo>
                    <a:pt x="1085748" y="1054100"/>
                  </a:lnTo>
                  <a:lnTo>
                    <a:pt x="1086739" y="1041400"/>
                  </a:lnTo>
                  <a:lnTo>
                    <a:pt x="1116609" y="1041400"/>
                  </a:lnTo>
                  <a:lnTo>
                    <a:pt x="1114678" y="1054100"/>
                  </a:lnTo>
                  <a:close/>
                </a:path>
                <a:path w="2979420" h="2895600">
                  <a:moveTo>
                    <a:pt x="2053234" y="1054100"/>
                  </a:moveTo>
                  <a:lnTo>
                    <a:pt x="1982546" y="1054100"/>
                  </a:lnTo>
                  <a:lnTo>
                    <a:pt x="1980653" y="1041400"/>
                  </a:lnTo>
                  <a:lnTo>
                    <a:pt x="2055164" y="1041400"/>
                  </a:lnTo>
                  <a:lnTo>
                    <a:pt x="2053234" y="1054100"/>
                  </a:lnTo>
                  <a:close/>
                </a:path>
                <a:path w="2979420" h="2895600">
                  <a:moveTo>
                    <a:pt x="2549918" y="1054100"/>
                  </a:moveTo>
                  <a:lnTo>
                    <a:pt x="2281389" y="1054100"/>
                  </a:lnTo>
                  <a:lnTo>
                    <a:pt x="2284564" y="1041400"/>
                  </a:lnTo>
                  <a:lnTo>
                    <a:pt x="2546946" y="1041400"/>
                  </a:lnTo>
                  <a:lnTo>
                    <a:pt x="2549918" y="1054100"/>
                  </a:lnTo>
                  <a:close/>
                </a:path>
                <a:path w="2979420" h="2895600">
                  <a:moveTo>
                    <a:pt x="1119492" y="1066800"/>
                  </a:moveTo>
                  <a:lnTo>
                    <a:pt x="1091704" y="1066800"/>
                  </a:lnTo>
                  <a:lnTo>
                    <a:pt x="1090815" y="1054100"/>
                  </a:lnTo>
                  <a:lnTo>
                    <a:pt x="1118984" y="1054100"/>
                  </a:lnTo>
                  <a:lnTo>
                    <a:pt x="1119492" y="1066800"/>
                  </a:lnTo>
                  <a:close/>
                </a:path>
                <a:path w="2979420" h="2895600">
                  <a:moveTo>
                    <a:pt x="2024507" y="1066800"/>
                  </a:moveTo>
                  <a:lnTo>
                    <a:pt x="1973910" y="1066800"/>
                  </a:lnTo>
                  <a:lnTo>
                    <a:pt x="1975497" y="1054100"/>
                  </a:lnTo>
                  <a:lnTo>
                    <a:pt x="2024507" y="1054100"/>
                  </a:lnTo>
                  <a:lnTo>
                    <a:pt x="2024507" y="1066800"/>
                  </a:lnTo>
                  <a:close/>
                </a:path>
                <a:path w="2979420" h="2895600">
                  <a:moveTo>
                    <a:pt x="2549575" y="1066800"/>
                  </a:moveTo>
                  <a:lnTo>
                    <a:pt x="2281237" y="1066800"/>
                  </a:lnTo>
                  <a:lnTo>
                    <a:pt x="2281986" y="1054100"/>
                  </a:lnTo>
                  <a:lnTo>
                    <a:pt x="2548242" y="1054100"/>
                  </a:lnTo>
                  <a:lnTo>
                    <a:pt x="2549575" y="1066800"/>
                  </a:lnTo>
                  <a:close/>
                </a:path>
                <a:path w="2979420" h="2895600">
                  <a:moveTo>
                    <a:pt x="1122311" y="1079500"/>
                  </a:moveTo>
                  <a:lnTo>
                    <a:pt x="1087882" y="1079500"/>
                  </a:lnTo>
                  <a:lnTo>
                    <a:pt x="1087437" y="1066800"/>
                  </a:lnTo>
                  <a:lnTo>
                    <a:pt x="1121765" y="1066800"/>
                  </a:lnTo>
                  <a:lnTo>
                    <a:pt x="1122311" y="1079500"/>
                  </a:lnTo>
                  <a:close/>
                </a:path>
                <a:path w="2979420" h="2895600">
                  <a:moveTo>
                    <a:pt x="2007641" y="1079500"/>
                  </a:moveTo>
                  <a:lnTo>
                    <a:pt x="1972424" y="1079500"/>
                  </a:lnTo>
                  <a:lnTo>
                    <a:pt x="1974507" y="1066800"/>
                  </a:lnTo>
                  <a:lnTo>
                    <a:pt x="2007793" y="1066800"/>
                  </a:lnTo>
                  <a:lnTo>
                    <a:pt x="2007641" y="1079500"/>
                  </a:lnTo>
                  <a:close/>
                </a:path>
                <a:path w="2979420" h="2895600">
                  <a:moveTo>
                    <a:pt x="2399461" y="1079500"/>
                  </a:moveTo>
                  <a:lnTo>
                    <a:pt x="2271064" y="1079500"/>
                  </a:lnTo>
                  <a:lnTo>
                    <a:pt x="2271966" y="1066800"/>
                  </a:lnTo>
                  <a:lnTo>
                    <a:pt x="2401989" y="1066800"/>
                  </a:lnTo>
                  <a:lnTo>
                    <a:pt x="2399461" y="1079500"/>
                  </a:lnTo>
                  <a:close/>
                </a:path>
                <a:path w="2979420" h="2895600">
                  <a:moveTo>
                    <a:pt x="2553042" y="1079500"/>
                  </a:moveTo>
                  <a:lnTo>
                    <a:pt x="2431846" y="1079500"/>
                  </a:lnTo>
                  <a:lnTo>
                    <a:pt x="2430360" y="1066800"/>
                  </a:lnTo>
                  <a:lnTo>
                    <a:pt x="2557068" y="1066800"/>
                  </a:lnTo>
                  <a:lnTo>
                    <a:pt x="2553042" y="1079500"/>
                  </a:lnTo>
                  <a:close/>
                </a:path>
                <a:path w="2979420" h="2895600">
                  <a:moveTo>
                    <a:pt x="1123505" y="1092200"/>
                  </a:moveTo>
                  <a:lnTo>
                    <a:pt x="1090917" y="1092200"/>
                  </a:lnTo>
                  <a:lnTo>
                    <a:pt x="1090460" y="1079500"/>
                  </a:lnTo>
                  <a:lnTo>
                    <a:pt x="1122908" y="1079500"/>
                  </a:lnTo>
                  <a:lnTo>
                    <a:pt x="1123505" y="1092200"/>
                  </a:lnTo>
                  <a:close/>
                </a:path>
                <a:path w="2979420" h="2895600">
                  <a:moveTo>
                    <a:pt x="2006396" y="1092200"/>
                  </a:moveTo>
                  <a:lnTo>
                    <a:pt x="1962696" y="1092200"/>
                  </a:lnTo>
                  <a:lnTo>
                    <a:pt x="1962899" y="1079500"/>
                  </a:lnTo>
                  <a:lnTo>
                    <a:pt x="2005609" y="1079500"/>
                  </a:lnTo>
                  <a:lnTo>
                    <a:pt x="2006396" y="1092200"/>
                  </a:lnTo>
                  <a:close/>
                </a:path>
                <a:path w="2979420" h="2895600">
                  <a:moveTo>
                    <a:pt x="2383282" y="1092200"/>
                  </a:moveTo>
                  <a:lnTo>
                    <a:pt x="2276081" y="1092200"/>
                  </a:lnTo>
                  <a:lnTo>
                    <a:pt x="2276678" y="1079500"/>
                  </a:lnTo>
                  <a:lnTo>
                    <a:pt x="2385225" y="1079500"/>
                  </a:lnTo>
                  <a:lnTo>
                    <a:pt x="2383282" y="1092200"/>
                  </a:lnTo>
                  <a:close/>
                </a:path>
                <a:path w="2979420" h="2895600">
                  <a:moveTo>
                    <a:pt x="2562771" y="1092200"/>
                  </a:moveTo>
                  <a:lnTo>
                    <a:pt x="2453335" y="1092200"/>
                  </a:lnTo>
                  <a:lnTo>
                    <a:pt x="2450998" y="1079500"/>
                  </a:lnTo>
                  <a:lnTo>
                    <a:pt x="2562123" y="1079500"/>
                  </a:lnTo>
                  <a:lnTo>
                    <a:pt x="2562771" y="1092200"/>
                  </a:lnTo>
                  <a:close/>
                </a:path>
                <a:path w="2979420" h="2895600">
                  <a:moveTo>
                    <a:pt x="1125791" y="1104900"/>
                  </a:moveTo>
                  <a:lnTo>
                    <a:pt x="1092504" y="1104900"/>
                  </a:lnTo>
                  <a:lnTo>
                    <a:pt x="1090117" y="1092200"/>
                  </a:lnTo>
                  <a:lnTo>
                    <a:pt x="1130401" y="1092200"/>
                  </a:lnTo>
                  <a:lnTo>
                    <a:pt x="1125791" y="1104900"/>
                  </a:lnTo>
                  <a:close/>
                </a:path>
                <a:path w="2979420" h="2895600">
                  <a:moveTo>
                    <a:pt x="2006257" y="1104900"/>
                  </a:moveTo>
                  <a:lnTo>
                    <a:pt x="1947659" y="1104900"/>
                  </a:lnTo>
                  <a:lnTo>
                    <a:pt x="1948459" y="1092200"/>
                  </a:lnTo>
                  <a:lnTo>
                    <a:pt x="2005710" y="1092200"/>
                  </a:lnTo>
                  <a:lnTo>
                    <a:pt x="2006257" y="1104900"/>
                  </a:lnTo>
                  <a:close/>
                </a:path>
                <a:path w="2979420" h="2895600">
                  <a:moveTo>
                    <a:pt x="2369896" y="1104900"/>
                  </a:moveTo>
                  <a:lnTo>
                    <a:pt x="2273249" y="1104900"/>
                  </a:lnTo>
                  <a:lnTo>
                    <a:pt x="2274150" y="1092200"/>
                  </a:lnTo>
                  <a:lnTo>
                    <a:pt x="2371331" y="1092200"/>
                  </a:lnTo>
                  <a:lnTo>
                    <a:pt x="2369896" y="1104900"/>
                  </a:lnTo>
                  <a:close/>
                </a:path>
                <a:path w="2979420" h="2895600">
                  <a:moveTo>
                    <a:pt x="2565107" y="1104900"/>
                  </a:moveTo>
                  <a:lnTo>
                    <a:pt x="2462009" y="1104900"/>
                  </a:lnTo>
                  <a:lnTo>
                    <a:pt x="2460421" y="1092200"/>
                  </a:lnTo>
                  <a:lnTo>
                    <a:pt x="2564650" y="1092200"/>
                  </a:lnTo>
                  <a:lnTo>
                    <a:pt x="2565107" y="1104900"/>
                  </a:lnTo>
                  <a:close/>
                </a:path>
                <a:path w="2979420" h="2895600">
                  <a:moveTo>
                    <a:pt x="1137691" y="1130300"/>
                  </a:moveTo>
                  <a:lnTo>
                    <a:pt x="1097114" y="1130300"/>
                  </a:lnTo>
                  <a:lnTo>
                    <a:pt x="1095717" y="1117600"/>
                  </a:lnTo>
                  <a:lnTo>
                    <a:pt x="1092746" y="1117600"/>
                  </a:lnTo>
                  <a:lnTo>
                    <a:pt x="1093736" y="1104900"/>
                  </a:lnTo>
                  <a:lnTo>
                    <a:pt x="1133728" y="1104900"/>
                  </a:lnTo>
                  <a:lnTo>
                    <a:pt x="1137691" y="1130300"/>
                  </a:lnTo>
                  <a:close/>
                </a:path>
                <a:path w="2979420" h="2895600">
                  <a:moveTo>
                    <a:pt x="2011756" y="1117600"/>
                  </a:moveTo>
                  <a:lnTo>
                    <a:pt x="1937448" y="1117600"/>
                  </a:lnTo>
                  <a:lnTo>
                    <a:pt x="1939632" y="1104900"/>
                  </a:lnTo>
                  <a:lnTo>
                    <a:pt x="2010079" y="1104900"/>
                  </a:lnTo>
                  <a:lnTo>
                    <a:pt x="2011756" y="1117600"/>
                  </a:lnTo>
                  <a:close/>
                </a:path>
                <a:path w="2979420" h="2895600">
                  <a:moveTo>
                    <a:pt x="2364130" y="1117600"/>
                  </a:moveTo>
                  <a:lnTo>
                    <a:pt x="2271966" y="1117600"/>
                  </a:lnTo>
                  <a:lnTo>
                    <a:pt x="2268537" y="1104900"/>
                  </a:lnTo>
                  <a:lnTo>
                    <a:pt x="2371572" y="1104900"/>
                  </a:lnTo>
                  <a:lnTo>
                    <a:pt x="2364130" y="1117600"/>
                  </a:lnTo>
                  <a:close/>
                </a:path>
                <a:path w="2979420" h="2895600">
                  <a:moveTo>
                    <a:pt x="2563114" y="1117600"/>
                  </a:moveTo>
                  <a:lnTo>
                    <a:pt x="2461120" y="1117600"/>
                  </a:lnTo>
                  <a:lnTo>
                    <a:pt x="2463253" y="1104900"/>
                  </a:lnTo>
                  <a:lnTo>
                    <a:pt x="2562923" y="1104900"/>
                  </a:lnTo>
                  <a:lnTo>
                    <a:pt x="2563114" y="1117600"/>
                  </a:lnTo>
                  <a:close/>
                </a:path>
                <a:path w="2979420" h="2895600">
                  <a:moveTo>
                    <a:pt x="2011756" y="1130300"/>
                  </a:moveTo>
                  <a:lnTo>
                    <a:pt x="1936699" y="1130300"/>
                  </a:lnTo>
                  <a:lnTo>
                    <a:pt x="1938782" y="1117600"/>
                  </a:lnTo>
                  <a:lnTo>
                    <a:pt x="2012607" y="1117600"/>
                  </a:lnTo>
                  <a:lnTo>
                    <a:pt x="2011756" y="1130300"/>
                  </a:lnTo>
                  <a:close/>
                </a:path>
                <a:path w="2979420" h="2895600">
                  <a:moveTo>
                    <a:pt x="2364930" y="1130300"/>
                  </a:moveTo>
                  <a:lnTo>
                    <a:pt x="2273007" y="1130300"/>
                  </a:lnTo>
                  <a:lnTo>
                    <a:pt x="2272855" y="1117600"/>
                  </a:lnTo>
                  <a:lnTo>
                    <a:pt x="2363444" y="1117600"/>
                  </a:lnTo>
                  <a:lnTo>
                    <a:pt x="2364930" y="1130300"/>
                  </a:lnTo>
                  <a:close/>
                </a:path>
                <a:path w="2979420" h="2895600">
                  <a:moveTo>
                    <a:pt x="2559697" y="1130300"/>
                  </a:moveTo>
                  <a:lnTo>
                    <a:pt x="2458834" y="1130300"/>
                  </a:lnTo>
                  <a:lnTo>
                    <a:pt x="2460180" y="1117600"/>
                  </a:lnTo>
                  <a:lnTo>
                    <a:pt x="2559900" y="1117600"/>
                  </a:lnTo>
                  <a:lnTo>
                    <a:pt x="2559697" y="1130300"/>
                  </a:lnTo>
                  <a:close/>
                </a:path>
                <a:path w="2979420" h="2895600">
                  <a:moveTo>
                    <a:pt x="1135214" y="1143000"/>
                  </a:moveTo>
                  <a:lnTo>
                    <a:pt x="1101229" y="1143000"/>
                  </a:lnTo>
                  <a:lnTo>
                    <a:pt x="1099845" y="1130300"/>
                  </a:lnTo>
                  <a:lnTo>
                    <a:pt x="1138186" y="1130300"/>
                  </a:lnTo>
                  <a:lnTo>
                    <a:pt x="1135214" y="1143000"/>
                  </a:lnTo>
                  <a:close/>
                </a:path>
                <a:path w="2979420" h="2895600">
                  <a:moveTo>
                    <a:pt x="1431632" y="1143000"/>
                  </a:moveTo>
                  <a:lnTo>
                    <a:pt x="1420164" y="1143000"/>
                  </a:lnTo>
                  <a:lnTo>
                    <a:pt x="1427607" y="1130300"/>
                  </a:lnTo>
                  <a:lnTo>
                    <a:pt x="1431632" y="1143000"/>
                  </a:lnTo>
                  <a:close/>
                </a:path>
                <a:path w="2979420" h="2895600">
                  <a:moveTo>
                    <a:pt x="1450225" y="1143000"/>
                  </a:moveTo>
                  <a:lnTo>
                    <a:pt x="1438973" y="1143000"/>
                  </a:lnTo>
                  <a:lnTo>
                    <a:pt x="1442796" y="1130300"/>
                  </a:lnTo>
                  <a:lnTo>
                    <a:pt x="1450225" y="1143000"/>
                  </a:lnTo>
                  <a:close/>
                </a:path>
                <a:path w="2979420" h="2895600">
                  <a:moveTo>
                    <a:pt x="2011908" y="1143000"/>
                  </a:moveTo>
                  <a:lnTo>
                    <a:pt x="1925040" y="1143000"/>
                  </a:lnTo>
                  <a:lnTo>
                    <a:pt x="1922856" y="1130300"/>
                  </a:lnTo>
                  <a:lnTo>
                    <a:pt x="2011019" y="1130300"/>
                  </a:lnTo>
                  <a:lnTo>
                    <a:pt x="2011908" y="1143000"/>
                  </a:lnTo>
                  <a:close/>
                </a:path>
                <a:path w="2979420" h="2895600">
                  <a:moveTo>
                    <a:pt x="2367711" y="1143000"/>
                  </a:moveTo>
                  <a:lnTo>
                    <a:pt x="2274150" y="1143000"/>
                  </a:lnTo>
                  <a:lnTo>
                    <a:pt x="2273452" y="1130300"/>
                  </a:lnTo>
                  <a:lnTo>
                    <a:pt x="2368054" y="1130300"/>
                  </a:lnTo>
                  <a:lnTo>
                    <a:pt x="2367711" y="1143000"/>
                  </a:lnTo>
                  <a:close/>
                </a:path>
                <a:path w="2979420" h="2895600">
                  <a:moveTo>
                    <a:pt x="2557614" y="1143000"/>
                  </a:moveTo>
                  <a:lnTo>
                    <a:pt x="2458834" y="1143000"/>
                  </a:lnTo>
                  <a:lnTo>
                    <a:pt x="2460078" y="1130300"/>
                  </a:lnTo>
                  <a:lnTo>
                    <a:pt x="2563266" y="1130300"/>
                  </a:lnTo>
                  <a:lnTo>
                    <a:pt x="2557614" y="1143000"/>
                  </a:lnTo>
                  <a:close/>
                </a:path>
                <a:path w="2979420" h="2895600">
                  <a:moveTo>
                    <a:pt x="1138542" y="1155700"/>
                  </a:moveTo>
                  <a:lnTo>
                    <a:pt x="1104303" y="1155700"/>
                  </a:lnTo>
                  <a:lnTo>
                    <a:pt x="1102817" y="1143000"/>
                  </a:lnTo>
                  <a:lnTo>
                    <a:pt x="1136954" y="1143000"/>
                  </a:lnTo>
                  <a:lnTo>
                    <a:pt x="1138542" y="1155700"/>
                  </a:lnTo>
                  <a:close/>
                </a:path>
                <a:path w="2979420" h="2895600">
                  <a:moveTo>
                    <a:pt x="1477073" y="1155700"/>
                  </a:moveTo>
                  <a:lnTo>
                    <a:pt x="1393621" y="1155700"/>
                  </a:lnTo>
                  <a:lnTo>
                    <a:pt x="1397000" y="1143000"/>
                  </a:lnTo>
                  <a:lnTo>
                    <a:pt x="1473746" y="1143000"/>
                  </a:lnTo>
                  <a:lnTo>
                    <a:pt x="1477073" y="1155700"/>
                  </a:lnTo>
                  <a:close/>
                </a:path>
                <a:path w="2979420" h="2895600">
                  <a:moveTo>
                    <a:pt x="1974608" y="1155700"/>
                  </a:moveTo>
                  <a:lnTo>
                    <a:pt x="1910460" y="1155700"/>
                  </a:lnTo>
                  <a:lnTo>
                    <a:pt x="1912493" y="1143000"/>
                  </a:lnTo>
                  <a:lnTo>
                    <a:pt x="1975650" y="1143000"/>
                  </a:lnTo>
                  <a:lnTo>
                    <a:pt x="1975712" y="1146268"/>
                  </a:lnTo>
                  <a:lnTo>
                    <a:pt x="1974608" y="1155700"/>
                  </a:lnTo>
                  <a:close/>
                </a:path>
                <a:path w="2979420" h="2895600">
                  <a:moveTo>
                    <a:pt x="1975712" y="1146268"/>
                  </a:moveTo>
                  <a:lnTo>
                    <a:pt x="1975650" y="1143000"/>
                  </a:lnTo>
                  <a:lnTo>
                    <a:pt x="1976094" y="1143000"/>
                  </a:lnTo>
                  <a:lnTo>
                    <a:pt x="1975712" y="1146268"/>
                  </a:lnTo>
                  <a:close/>
                </a:path>
                <a:path w="2979420" h="2895600">
                  <a:moveTo>
                    <a:pt x="2013597" y="1155700"/>
                  </a:moveTo>
                  <a:lnTo>
                    <a:pt x="1975891" y="1155700"/>
                  </a:lnTo>
                  <a:lnTo>
                    <a:pt x="1975712" y="1146268"/>
                  </a:lnTo>
                  <a:lnTo>
                    <a:pt x="1976094" y="1143000"/>
                  </a:lnTo>
                  <a:lnTo>
                    <a:pt x="2013153" y="1143000"/>
                  </a:lnTo>
                  <a:lnTo>
                    <a:pt x="2013597" y="1155700"/>
                  </a:lnTo>
                  <a:close/>
                </a:path>
                <a:path w="2979420" h="2895600">
                  <a:moveTo>
                    <a:pt x="2359520" y="1155700"/>
                  </a:moveTo>
                  <a:lnTo>
                    <a:pt x="2275535" y="1155700"/>
                  </a:lnTo>
                  <a:lnTo>
                    <a:pt x="2272652" y="1143000"/>
                  </a:lnTo>
                  <a:lnTo>
                    <a:pt x="2361857" y="1143000"/>
                  </a:lnTo>
                  <a:lnTo>
                    <a:pt x="2359520" y="1155700"/>
                  </a:lnTo>
                  <a:close/>
                </a:path>
                <a:path w="2979420" h="2895600">
                  <a:moveTo>
                    <a:pt x="2554389" y="1155700"/>
                  </a:moveTo>
                  <a:lnTo>
                    <a:pt x="2455913" y="1155700"/>
                  </a:lnTo>
                  <a:lnTo>
                    <a:pt x="2457399" y="1143000"/>
                  </a:lnTo>
                  <a:lnTo>
                    <a:pt x="2555125" y="1143000"/>
                  </a:lnTo>
                  <a:lnTo>
                    <a:pt x="2554389" y="1155700"/>
                  </a:lnTo>
                  <a:close/>
                </a:path>
                <a:path w="2979420" h="2895600">
                  <a:moveTo>
                    <a:pt x="1143596" y="1168400"/>
                  </a:moveTo>
                  <a:lnTo>
                    <a:pt x="1105344" y="1168400"/>
                  </a:lnTo>
                  <a:lnTo>
                    <a:pt x="1105839" y="1155700"/>
                  </a:lnTo>
                  <a:lnTo>
                    <a:pt x="1142657" y="1155700"/>
                  </a:lnTo>
                  <a:lnTo>
                    <a:pt x="1143596" y="1168400"/>
                  </a:lnTo>
                  <a:close/>
                </a:path>
                <a:path w="2979420" h="2895600">
                  <a:moveTo>
                    <a:pt x="1312621" y="1168400"/>
                  </a:moveTo>
                  <a:lnTo>
                    <a:pt x="1297927" y="1168400"/>
                  </a:lnTo>
                  <a:lnTo>
                    <a:pt x="1300365" y="1155700"/>
                  </a:lnTo>
                  <a:lnTo>
                    <a:pt x="1305026" y="1155700"/>
                  </a:lnTo>
                  <a:lnTo>
                    <a:pt x="1312621" y="1168400"/>
                  </a:lnTo>
                  <a:close/>
                </a:path>
                <a:path w="2979420" h="2895600">
                  <a:moveTo>
                    <a:pt x="1498396" y="1168400"/>
                  </a:moveTo>
                  <a:lnTo>
                    <a:pt x="1360144" y="1168400"/>
                  </a:lnTo>
                  <a:lnTo>
                    <a:pt x="1359204" y="1155700"/>
                  </a:lnTo>
                  <a:lnTo>
                    <a:pt x="1496021" y="1155700"/>
                  </a:lnTo>
                  <a:lnTo>
                    <a:pt x="1498396" y="1168400"/>
                  </a:lnTo>
                  <a:close/>
                </a:path>
                <a:path w="2979420" h="2895600">
                  <a:moveTo>
                    <a:pt x="1589239" y="1168400"/>
                  </a:moveTo>
                  <a:lnTo>
                    <a:pt x="1583575" y="1168400"/>
                  </a:lnTo>
                  <a:lnTo>
                    <a:pt x="1583334" y="1155700"/>
                  </a:lnTo>
                  <a:lnTo>
                    <a:pt x="1589239" y="1168400"/>
                  </a:lnTo>
                  <a:close/>
                </a:path>
                <a:path w="2979420" h="2895600">
                  <a:moveTo>
                    <a:pt x="1970582" y="1168400"/>
                  </a:moveTo>
                  <a:lnTo>
                    <a:pt x="1904504" y="1168400"/>
                  </a:lnTo>
                  <a:lnTo>
                    <a:pt x="1903907" y="1155700"/>
                  </a:lnTo>
                  <a:lnTo>
                    <a:pt x="1973313" y="1155700"/>
                  </a:lnTo>
                  <a:lnTo>
                    <a:pt x="1970582" y="1168400"/>
                  </a:lnTo>
                  <a:close/>
                </a:path>
                <a:path w="2979420" h="2895600">
                  <a:moveTo>
                    <a:pt x="2013051" y="1168400"/>
                  </a:moveTo>
                  <a:lnTo>
                    <a:pt x="1978278" y="1168400"/>
                  </a:lnTo>
                  <a:lnTo>
                    <a:pt x="1977821" y="1155700"/>
                  </a:lnTo>
                  <a:lnTo>
                    <a:pt x="2012607" y="1155700"/>
                  </a:lnTo>
                  <a:lnTo>
                    <a:pt x="2013051" y="1168400"/>
                  </a:lnTo>
                  <a:close/>
                </a:path>
                <a:path w="2979420" h="2895600">
                  <a:moveTo>
                    <a:pt x="2357488" y="1168400"/>
                  </a:moveTo>
                  <a:lnTo>
                    <a:pt x="2287143" y="1168400"/>
                  </a:lnTo>
                  <a:lnTo>
                    <a:pt x="2284564" y="1155700"/>
                  </a:lnTo>
                  <a:lnTo>
                    <a:pt x="2356993" y="1155700"/>
                  </a:lnTo>
                  <a:lnTo>
                    <a:pt x="2357488" y="1168400"/>
                  </a:lnTo>
                  <a:close/>
                </a:path>
                <a:path w="2979420" h="2895600">
                  <a:moveTo>
                    <a:pt x="2554185" y="1168400"/>
                  </a:moveTo>
                  <a:lnTo>
                    <a:pt x="2444953" y="1168400"/>
                  </a:lnTo>
                  <a:lnTo>
                    <a:pt x="2446782" y="1155700"/>
                  </a:lnTo>
                  <a:lnTo>
                    <a:pt x="2555227" y="1155700"/>
                  </a:lnTo>
                  <a:lnTo>
                    <a:pt x="2554185" y="1168400"/>
                  </a:lnTo>
                  <a:close/>
                </a:path>
                <a:path w="2979420" h="2895600">
                  <a:moveTo>
                    <a:pt x="1150696" y="1181100"/>
                  </a:moveTo>
                  <a:lnTo>
                    <a:pt x="1107185" y="1181100"/>
                  </a:lnTo>
                  <a:lnTo>
                    <a:pt x="1106284" y="1168400"/>
                  </a:lnTo>
                  <a:lnTo>
                    <a:pt x="1149654" y="1168400"/>
                  </a:lnTo>
                  <a:lnTo>
                    <a:pt x="1150696" y="1181100"/>
                  </a:lnTo>
                  <a:close/>
                </a:path>
                <a:path w="2979420" h="2895600">
                  <a:moveTo>
                    <a:pt x="1299514" y="1181100"/>
                  </a:moveTo>
                  <a:lnTo>
                    <a:pt x="1280617" y="1181100"/>
                  </a:lnTo>
                  <a:lnTo>
                    <a:pt x="1282700" y="1168400"/>
                  </a:lnTo>
                  <a:lnTo>
                    <a:pt x="1300810" y="1168400"/>
                  </a:lnTo>
                  <a:lnTo>
                    <a:pt x="1299514" y="1181100"/>
                  </a:lnTo>
                  <a:close/>
                </a:path>
                <a:path w="2979420" h="2895600">
                  <a:moveTo>
                    <a:pt x="1403896" y="1181100"/>
                  </a:moveTo>
                  <a:lnTo>
                    <a:pt x="1347495" y="1181100"/>
                  </a:lnTo>
                  <a:lnTo>
                    <a:pt x="1349819" y="1168400"/>
                  </a:lnTo>
                  <a:lnTo>
                    <a:pt x="1407223" y="1168400"/>
                  </a:lnTo>
                  <a:lnTo>
                    <a:pt x="1403896" y="1181100"/>
                  </a:lnTo>
                  <a:close/>
                </a:path>
                <a:path w="2979420" h="2895600">
                  <a:moveTo>
                    <a:pt x="1418780" y="1181100"/>
                  </a:moveTo>
                  <a:lnTo>
                    <a:pt x="1411985" y="1181100"/>
                  </a:lnTo>
                  <a:lnTo>
                    <a:pt x="1407223" y="1168400"/>
                  </a:lnTo>
                  <a:lnTo>
                    <a:pt x="1421561" y="1168400"/>
                  </a:lnTo>
                  <a:lnTo>
                    <a:pt x="1418780" y="1181100"/>
                  </a:lnTo>
                  <a:close/>
                </a:path>
                <a:path w="2979420" h="2895600">
                  <a:moveTo>
                    <a:pt x="1505800" y="1181100"/>
                  </a:moveTo>
                  <a:lnTo>
                    <a:pt x="1441945" y="1181100"/>
                  </a:lnTo>
                  <a:lnTo>
                    <a:pt x="1439075" y="1168400"/>
                  </a:lnTo>
                  <a:lnTo>
                    <a:pt x="1503807" y="1168400"/>
                  </a:lnTo>
                  <a:lnTo>
                    <a:pt x="1505800" y="1181100"/>
                  </a:lnTo>
                  <a:close/>
                </a:path>
                <a:path w="2979420" h="2895600">
                  <a:moveTo>
                    <a:pt x="1599209" y="1181100"/>
                  </a:moveTo>
                  <a:lnTo>
                    <a:pt x="1578914" y="1181100"/>
                  </a:lnTo>
                  <a:lnTo>
                    <a:pt x="1576730" y="1168400"/>
                  </a:lnTo>
                  <a:lnTo>
                    <a:pt x="1598168" y="1168400"/>
                  </a:lnTo>
                  <a:lnTo>
                    <a:pt x="1599209" y="1181100"/>
                  </a:lnTo>
                  <a:close/>
                </a:path>
                <a:path w="2979420" h="2895600">
                  <a:moveTo>
                    <a:pt x="1970036" y="1181100"/>
                  </a:moveTo>
                  <a:lnTo>
                    <a:pt x="1896122" y="1181100"/>
                  </a:lnTo>
                  <a:lnTo>
                    <a:pt x="1898256" y="1168400"/>
                  </a:lnTo>
                  <a:lnTo>
                    <a:pt x="1971281" y="1168400"/>
                  </a:lnTo>
                  <a:lnTo>
                    <a:pt x="1970036" y="1181100"/>
                  </a:lnTo>
                  <a:close/>
                </a:path>
                <a:path w="2979420" h="2895600">
                  <a:moveTo>
                    <a:pt x="2014791" y="1181100"/>
                  </a:moveTo>
                  <a:lnTo>
                    <a:pt x="1978025" y="1181100"/>
                  </a:lnTo>
                  <a:lnTo>
                    <a:pt x="1977377" y="1168400"/>
                  </a:lnTo>
                  <a:lnTo>
                    <a:pt x="2020544" y="1168400"/>
                  </a:lnTo>
                  <a:lnTo>
                    <a:pt x="2014791" y="1181100"/>
                  </a:lnTo>
                  <a:close/>
                </a:path>
                <a:path w="2979420" h="2895600">
                  <a:moveTo>
                    <a:pt x="2339136" y="1181100"/>
                  </a:moveTo>
                  <a:lnTo>
                    <a:pt x="2318600" y="1181100"/>
                  </a:lnTo>
                  <a:lnTo>
                    <a:pt x="2311704" y="1168400"/>
                  </a:lnTo>
                  <a:lnTo>
                    <a:pt x="2342210" y="1168400"/>
                  </a:lnTo>
                  <a:lnTo>
                    <a:pt x="2339136" y="1181100"/>
                  </a:lnTo>
                  <a:close/>
                </a:path>
                <a:path w="2979420" h="2895600">
                  <a:moveTo>
                    <a:pt x="2549677" y="1181100"/>
                  </a:moveTo>
                  <a:lnTo>
                    <a:pt x="2444000" y="1181100"/>
                  </a:lnTo>
                  <a:lnTo>
                    <a:pt x="2445943" y="1168400"/>
                  </a:lnTo>
                  <a:lnTo>
                    <a:pt x="2552204" y="1168400"/>
                  </a:lnTo>
                  <a:lnTo>
                    <a:pt x="2549677" y="1181100"/>
                  </a:lnTo>
                  <a:close/>
                </a:path>
                <a:path w="2979420" h="2895600">
                  <a:moveTo>
                    <a:pt x="1150696" y="1193800"/>
                  </a:moveTo>
                  <a:lnTo>
                    <a:pt x="1112494" y="1193800"/>
                  </a:lnTo>
                  <a:lnTo>
                    <a:pt x="1111554" y="1181100"/>
                  </a:lnTo>
                  <a:lnTo>
                    <a:pt x="1153071" y="1181100"/>
                  </a:lnTo>
                  <a:lnTo>
                    <a:pt x="1150696" y="1193800"/>
                  </a:lnTo>
                  <a:close/>
                </a:path>
                <a:path w="2979420" h="2895600">
                  <a:moveTo>
                    <a:pt x="1296987" y="1193800"/>
                  </a:moveTo>
                  <a:lnTo>
                    <a:pt x="1278775" y="1193800"/>
                  </a:lnTo>
                  <a:lnTo>
                    <a:pt x="1282700" y="1181100"/>
                  </a:lnTo>
                  <a:lnTo>
                    <a:pt x="1298282" y="1181100"/>
                  </a:lnTo>
                  <a:lnTo>
                    <a:pt x="1296987" y="1193800"/>
                  </a:lnTo>
                  <a:close/>
                </a:path>
                <a:path w="2979420" h="2895600">
                  <a:moveTo>
                    <a:pt x="1374927" y="1193800"/>
                  </a:moveTo>
                  <a:lnTo>
                    <a:pt x="1338313" y="1193800"/>
                  </a:lnTo>
                  <a:lnTo>
                    <a:pt x="1336128" y="1181100"/>
                  </a:lnTo>
                  <a:lnTo>
                    <a:pt x="1377708" y="1181100"/>
                  </a:lnTo>
                  <a:lnTo>
                    <a:pt x="1374927" y="1193800"/>
                  </a:lnTo>
                  <a:close/>
                </a:path>
                <a:path w="2979420" h="2895600">
                  <a:moveTo>
                    <a:pt x="1383804" y="1193800"/>
                  </a:moveTo>
                  <a:lnTo>
                    <a:pt x="1377708" y="1181100"/>
                  </a:lnTo>
                  <a:lnTo>
                    <a:pt x="1389760" y="1181100"/>
                  </a:lnTo>
                  <a:lnTo>
                    <a:pt x="1383804" y="1193800"/>
                  </a:lnTo>
                  <a:close/>
                </a:path>
                <a:path w="2979420" h="2895600">
                  <a:moveTo>
                    <a:pt x="1522564" y="1193800"/>
                  </a:moveTo>
                  <a:lnTo>
                    <a:pt x="1476527" y="1193800"/>
                  </a:lnTo>
                  <a:lnTo>
                    <a:pt x="1471663" y="1181100"/>
                  </a:lnTo>
                  <a:lnTo>
                    <a:pt x="1522907" y="1181100"/>
                  </a:lnTo>
                  <a:lnTo>
                    <a:pt x="1522564" y="1193800"/>
                  </a:lnTo>
                  <a:close/>
                </a:path>
                <a:path w="2979420" h="2895600">
                  <a:moveTo>
                    <a:pt x="1621675" y="1193800"/>
                  </a:moveTo>
                  <a:lnTo>
                    <a:pt x="1593900" y="1193800"/>
                  </a:lnTo>
                  <a:lnTo>
                    <a:pt x="1590725" y="1181100"/>
                  </a:lnTo>
                  <a:lnTo>
                    <a:pt x="1619148" y="1181100"/>
                  </a:lnTo>
                  <a:lnTo>
                    <a:pt x="1621675" y="1193800"/>
                  </a:lnTo>
                  <a:close/>
                </a:path>
                <a:path w="2979420" h="2895600">
                  <a:moveTo>
                    <a:pt x="1962454" y="1193800"/>
                  </a:moveTo>
                  <a:lnTo>
                    <a:pt x="1889772" y="1193800"/>
                  </a:lnTo>
                  <a:lnTo>
                    <a:pt x="1893938" y="1181100"/>
                  </a:lnTo>
                  <a:lnTo>
                    <a:pt x="1963940" y="1181100"/>
                  </a:lnTo>
                  <a:lnTo>
                    <a:pt x="1962454" y="1193800"/>
                  </a:lnTo>
                  <a:close/>
                </a:path>
                <a:path w="2979420" h="2895600">
                  <a:moveTo>
                    <a:pt x="2017420" y="1193800"/>
                  </a:moveTo>
                  <a:lnTo>
                    <a:pt x="1986114" y="1193800"/>
                  </a:lnTo>
                  <a:lnTo>
                    <a:pt x="1983778" y="1181100"/>
                  </a:lnTo>
                  <a:lnTo>
                    <a:pt x="2015578" y="1181100"/>
                  </a:lnTo>
                  <a:lnTo>
                    <a:pt x="2017420" y="1193800"/>
                  </a:lnTo>
                  <a:close/>
                </a:path>
                <a:path w="2979420" h="2895600">
                  <a:moveTo>
                    <a:pt x="2548432" y="1193800"/>
                  </a:moveTo>
                  <a:lnTo>
                    <a:pt x="2433535" y="1193800"/>
                  </a:lnTo>
                  <a:lnTo>
                    <a:pt x="2430665" y="1181100"/>
                  </a:lnTo>
                  <a:lnTo>
                    <a:pt x="2549918" y="1181100"/>
                  </a:lnTo>
                  <a:lnTo>
                    <a:pt x="2548432" y="1193800"/>
                  </a:lnTo>
                  <a:close/>
                </a:path>
                <a:path w="2979420" h="2895600">
                  <a:moveTo>
                    <a:pt x="1160119" y="1206500"/>
                  </a:moveTo>
                  <a:lnTo>
                    <a:pt x="1119238" y="1206500"/>
                  </a:lnTo>
                  <a:lnTo>
                    <a:pt x="1119136" y="1193800"/>
                  </a:lnTo>
                  <a:lnTo>
                    <a:pt x="1158976" y="1193800"/>
                  </a:lnTo>
                  <a:lnTo>
                    <a:pt x="1160119" y="1206500"/>
                  </a:lnTo>
                  <a:close/>
                </a:path>
                <a:path w="2979420" h="2895600">
                  <a:moveTo>
                    <a:pt x="1297241" y="1206500"/>
                  </a:moveTo>
                  <a:lnTo>
                    <a:pt x="1264450" y="1206500"/>
                  </a:lnTo>
                  <a:lnTo>
                    <a:pt x="1267625" y="1193800"/>
                  </a:lnTo>
                  <a:lnTo>
                    <a:pt x="1298422" y="1193800"/>
                  </a:lnTo>
                  <a:lnTo>
                    <a:pt x="1297241" y="1206500"/>
                  </a:lnTo>
                  <a:close/>
                </a:path>
                <a:path w="2979420" h="2895600">
                  <a:moveTo>
                    <a:pt x="1366342" y="1206500"/>
                  </a:moveTo>
                  <a:lnTo>
                    <a:pt x="1336128" y="1206500"/>
                  </a:lnTo>
                  <a:lnTo>
                    <a:pt x="1335582" y="1193800"/>
                  </a:lnTo>
                  <a:lnTo>
                    <a:pt x="1365643" y="1193800"/>
                  </a:lnTo>
                  <a:lnTo>
                    <a:pt x="1366342" y="1206500"/>
                  </a:lnTo>
                  <a:close/>
                </a:path>
                <a:path w="2979420" h="2895600">
                  <a:moveTo>
                    <a:pt x="1380477" y="1206500"/>
                  </a:moveTo>
                  <a:lnTo>
                    <a:pt x="1367828" y="1206500"/>
                  </a:lnTo>
                  <a:lnTo>
                    <a:pt x="1368869" y="1193800"/>
                  </a:lnTo>
                  <a:lnTo>
                    <a:pt x="1376210" y="1193800"/>
                  </a:lnTo>
                  <a:lnTo>
                    <a:pt x="1380477" y="1206500"/>
                  </a:lnTo>
                  <a:close/>
                </a:path>
                <a:path w="2979420" h="2895600">
                  <a:moveTo>
                    <a:pt x="1399133" y="1206500"/>
                  </a:moveTo>
                  <a:lnTo>
                    <a:pt x="1387919" y="1206500"/>
                  </a:lnTo>
                  <a:lnTo>
                    <a:pt x="1391589" y="1193800"/>
                  </a:lnTo>
                  <a:lnTo>
                    <a:pt x="1395361" y="1193800"/>
                  </a:lnTo>
                  <a:lnTo>
                    <a:pt x="1399133" y="1206500"/>
                  </a:lnTo>
                  <a:close/>
                </a:path>
                <a:path w="2979420" h="2895600">
                  <a:moveTo>
                    <a:pt x="1524698" y="1206500"/>
                  </a:moveTo>
                  <a:lnTo>
                    <a:pt x="1482280" y="1206500"/>
                  </a:lnTo>
                  <a:lnTo>
                    <a:pt x="1481582" y="1193800"/>
                  </a:lnTo>
                  <a:lnTo>
                    <a:pt x="1526781" y="1193800"/>
                  </a:lnTo>
                  <a:lnTo>
                    <a:pt x="1524698" y="1206500"/>
                  </a:lnTo>
                  <a:close/>
                </a:path>
                <a:path w="2979420" h="2895600">
                  <a:moveTo>
                    <a:pt x="1630413" y="1206500"/>
                  </a:moveTo>
                  <a:lnTo>
                    <a:pt x="1591424" y="1206500"/>
                  </a:lnTo>
                  <a:lnTo>
                    <a:pt x="1590027" y="1193800"/>
                  </a:lnTo>
                  <a:lnTo>
                    <a:pt x="1628330" y="1193800"/>
                  </a:lnTo>
                  <a:lnTo>
                    <a:pt x="1630413" y="1206500"/>
                  </a:lnTo>
                  <a:close/>
                </a:path>
                <a:path w="2979420" h="2895600">
                  <a:moveTo>
                    <a:pt x="1951189" y="1206500"/>
                  </a:moveTo>
                  <a:lnTo>
                    <a:pt x="1873250" y="1206500"/>
                  </a:lnTo>
                  <a:lnTo>
                    <a:pt x="1875434" y="1193800"/>
                  </a:lnTo>
                  <a:lnTo>
                    <a:pt x="1952574" y="1193800"/>
                  </a:lnTo>
                  <a:lnTo>
                    <a:pt x="1951189" y="1206500"/>
                  </a:lnTo>
                  <a:close/>
                </a:path>
                <a:path w="2979420" h="2895600">
                  <a:moveTo>
                    <a:pt x="2016467" y="1206500"/>
                  </a:moveTo>
                  <a:lnTo>
                    <a:pt x="1982889" y="1206500"/>
                  </a:lnTo>
                  <a:lnTo>
                    <a:pt x="1982546" y="1193800"/>
                  </a:lnTo>
                  <a:lnTo>
                    <a:pt x="2016023" y="1193800"/>
                  </a:lnTo>
                  <a:lnTo>
                    <a:pt x="2016467" y="1206500"/>
                  </a:lnTo>
                  <a:close/>
                </a:path>
                <a:path w="2979420" h="2895600">
                  <a:moveTo>
                    <a:pt x="2538310" y="1206500"/>
                  </a:moveTo>
                  <a:lnTo>
                    <a:pt x="2423020" y="1206500"/>
                  </a:lnTo>
                  <a:lnTo>
                    <a:pt x="2426893" y="1193800"/>
                  </a:lnTo>
                  <a:lnTo>
                    <a:pt x="2540152" y="1193800"/>
                  </a:lnTo>
                  <a:lnTo>
                    <a:pt x="2538310" y="1206500"/>
                  </a:lnTo>
                  <a:close/>
                </a:path>
                <a:path w="2979420" h="2895600">
                  <a:moveTo>
                    <a:pt x="1158278" y="1219200"/>
                  </a:moveTo>
                  <a:lnTo>
                    <a:pt x="1122121" y="1219200"/>
                  </a:lnTo>
                  <a:lnTo>
                    <a:pt x="1121219" y="1206500"/>
                  </a:lnTo>
                  <a:lnTo>
                    <a:pt x="1157084" y="1206500"/>
                  </a:lnTo>
                  <a:lnTo>
                    <a:pt x="1158278" y="1219200"/>
                  </a:lnTo>
                  <a:close/>
                </a:path>
                <a:path w="2979420" h="2895600">
                  <a:moveTo>
                    <a:pt x="1293114" y="1219200"/>
                  </a:moveTo>
                  <a:lnTo>
                    <a:pt x="1260525" y="1219200"/>
                  </a:lnTo>
                  <a:lnTo>
                    <a:pt x="1263307" y="1206500"/>
                  </a:lnTo>
                  <a:lnTo>
                    <a:pt x="1292225" y="1206500"/>
                  </a:lnTo>
                  <a:lnTo>
                    <a:pt x="1293114" y="1219200"/>
                  </a:lnTo>
                  <a:close/>
                </a:path>
                <a:path w="2979420" h="2895600">
                  <a:moveTo>
                    <a:pt x="1536649" y="1219200"/>
                  </a:moveTo>
                  <a:lnTo>
                    <a:pt x="1335925" y="1219200"/>
                  </a:lnTo>
                  <a:lnTo>
                    <a:pt x="1335836" y="1206500"/>
                  </a:lnTo>
                  <a:lnTo>
                    <a:pt x="1535366" y="1206500"/>
                  </a:lnTo>
                  <a:lnTo>
                    <a:pt x="1536649" y="1219200"/>
                  </a:lnTo>
                  <a:close/>
                </a:path>
                <a:path w="2979420" h="2895600">
                  <a:moveTo>
                    <a:pt x="1634337" y="1219200"/>
                  </a:moveTo>
                  <a:lnTo>
                    <a:pt x="1598066" y="1219200"/>
                  </a:lnTo>
                  <a:lnTo>
                    <a:pt x="1595780" y="1206500"/>
                  </a:lnTo>
                  <a:lnTo>
                    <a:pt x="1634235" y="1206500"/>
                  </a:lnTo>
                  <a:lnTo>
                    <a:pt x="1634337" y="1219200"/>
                  </a:lnTo>
                  <a:close/>
                </a:path>
                <a:path w="2979420" h="2895600">
                  <a:moveTo>
                    <a:pt x="1949157" y="1219200"/>
                  </a:moveTo>
                  <a:lnTo>
                    <a:pt x="1870519" y="1219200"/>
                  </a:lnTo>
                  <a:lnTo>
                    <a:pt x="1874888" y="1206500"/>
                  </a:lnTo>
                  <a:lnTo>
                    <a:pt x="1953514" y="1206500"/>
                  </a:lnTo>
                  <a:lnTo>
                    <a:pt x="1949157" y="1219200"/>
                  </a:lnTo>
                  <a:close/>
                </a:path>
                <a:path w="2979420" h="2895600">
                  <a:moveTo>
                    <a:pt x="2021687" y="1219200"/>
                  </a:moveTo>
                  <a:lnTo>
                    <a:pt x="1980260" y="1219200"/>
                  </a:lnTo>
                  <a:lnTo>
                    <a:pt x="1980552" y="1206500"/>
                  </a:lnTo>
                  <a:lnTo>
                    <a:pt x="2020989" y="1206500"/>
                  </a:lnTo>
                  <a:lnTo>
                    <a:pt x="2021687" y="1219200"/>
                  </a:lnTo>
                  <a:close/>
                </a:path>
                <a:path w="2979420" h="2895600">
                  <a:moveTo>
                    <a:pt x="2534297" y="1219200"/>
                  </a:moveTo>
                  <a:lnTo>
                    <a:pt x="2412657" y="1219200"/>
                  </a:lnTo>
                  <a:lnTo>
                    <a:pt x="2412707" y="1206500"/>
                  </a:lnTo>
                  <a:lnTo>
                    <a:pt x="2536177" y="1206500"/>
                  </a:lnTo>
                  <a:lnTo>
                    <a:pt x="2534297" y="1219200"/>
                  </a:lnTo>
                  <a:close/>
                </a:path>
                <a:path w="2979420" h="2895600">
                  <a:moveTo>
                    <a:pt x="1163434" y="1231900"/>
                  </a:moveTo>
                  <a:lnTo>
                    <a:pt x="1124153" y="1231900"/>
                  </a:lnTo>
                  <a:lnTo>
                    <a:pt x="1123010" y="1219200"/>
                  </a:lnTo>
                  <a:lnTo>
                    <a:pt x="1162151" y="1219200"/>
                  </a:lnTo>
                  <a:lnTo>
                    <a:pt x="1163434" y="1231900"/>
                  </a:lnTo>
                  <a:close/>
                </a:path>
                <a:path w="2979420" h="2895600">
                  <a:moveTo>
                    <a:pt x="1283042" y="1231900"/>
                  </a:moveTo>
                  <a:lnTo>
                    <a:pt x="1258443" y="1231900"/>
                  </a:lnTo>
                  <a:lnTo>
                    <a:pt x="1259636" y="1219200"/>
                  </a:lnTo>
                  <a:lnTo>
                    <a:pt x="1284630" y="1219200"/>
                  </a:lnTo>
                  <a:lnTo>
                    <a:pt x="1283042" y="1231900"/>
                  </a:lnTo>
                  <a:close/>
                </a:path>
                <a:path w="2979420" h="2895600">
                  <a:moveTo>
                    <a:pt x="1534718" y="1231900"/>
                  </a:moveTo>
                  <a:lnTo>
                    <a:pt x="1324914" y="1231900"/>
                  </a:lnTo>
                  <a:lnTo>
                    <a:pt x="1326159" y="1219200"/>
                  </a:lnTo>
                  <a:lnTo>
                    <a:pt x="1541221" y="1219200"/>
                  </a:lnTo>
                  <a:lnTo>
                    <a:pt x="1534718" y="1231900"/>
                  </a:lnTo>
                  <a:close/>
                </a:path>
                <a:path w="2979420" h="2895600">
                  <a:moveTo>
                    <a:pt x="1639836" y="1231900"/>
                  </a:moveTo>
                  <a:lnTo>
                    <a:pt x="1603768" y="1231900"/>
                  </a:lnTo>
                  <a:lnTo>
                    <a:pt x="1598955" y="1219200"/>
                  </a:lnTo>
                  <a:lnTo>
                    <a:pt x="1637410" y="1219200"/>
                  </a:lnTo>
                  <a:lnTo>
                    <a:pt x="1639836" y="1231900"/>
                  </a:lnTo>
                  <a:close/>
                </a:path>
                <a:path w="2979420" h="2895600">
                  <a:moveTo>
                    <a:pt x="1942947" y="1231900"/>
                  </a:moveTo>
                  <a:lnTo>
                    <a:pt x="1854301" y="1231900"/>
                  </a:lnTo>
                  <a:lnTo>
                    <a:pt x="1858810" y="1219200"/>
                  </a:lnTo>
                  <a:lnTo>
                    <a:pt x="1944446" y="1219200"/>
                  </a:lnTo>
                  <a:lnTo>
                    <a:pt x="1942947" y="1231900"/>
                  </a:lnTo>
                  <a:close/>
                </a:path>
                <a:path w="2979420" h="2895600">
                  <a:moveTo>
                    <a:pt x="2024214" y="1231900"/>
                  </a:moveTo>
                  <a:lnTo>
                    <a:pt x="1986407" y="1231900"/>
                  </a:lnTo>
                  <a:lnTo>
                    <a:pt x="1986902" y="1219200"/>
                  </a:lnTo>
                  <a:lnTo>
                    <a:pt x="2023821" y="1219200"/>
                  </a:lnTo>
                  <a:lnTo>
                    <a:pt x="2024214" y="1231900"/>
                  </a:lnTo>
                  <a:close/>
                </a:path>
                <a:path w="2979420" h="2895600">
                  <a:moveTo>
                    <a:pt x="2527350" y="1231900"/>
                  </a:moveTo>
                  <a:lnTo>
                    <a:pt x="2403475" y="1231900"/>
                  </a:lnTo>
                  <a:lnTo>
                    <a:pt x="2404859" y="1219200"/>
                  </a:lnTo>
                  <a:lnTo>
                    <a:pt x="2529281" y="1219200"/>
                  </a:lnTo>
                  <a:lnTo>
                    <a:pt x="2527350" y="1231900"/>
                  </a:lnTo>
                  <a:close/>
                </a:path>
                <a:path w="2979420" h="2895600">
                  <a:moveTo>
                    <a:pt x="774954" y="1244600"/>
                  </a:moveTo>
                  <a:lnTo>
                    <a:pt x="748411" y="1244600"/>
                  </a:lnTo>
                  <a:lnTo>
                    <a:pt x="750646" y="1231900"/>
                  </a:lnTo>
                  <a:lnTo>
                    <a:pt x="775500" y="1231900"/>
                  </a:lnTo>
                  <a:lnTo>
                    <a:pt x="774954" y="1244600"/>
                  </a:lnTo>
                  <a:close/>
                </a:path>
                <a:path w="2979420" h="2895600">
                  <a:moveTo>
                    <a:pt x="1174305" y="1244600"/>
                  </a:moveTo>
                  <a:lnTo>
                    <a:pt x="1129207" y="1244600"/>
                  </a:lnTo>
                  <a:lnTo>
                    <a:pt x="1126731" y="1231900"/>
                  </a:lnTo>
                  <a:lnTo>
                    <a:pt x="1172959" y="1231900"/>
                  </a:lnTo>
                  <a:lnTo>
                    <a:pt x="1174305" y="1244600"/>
                  </a:lnTo>
                  <a:close/>
                </a:path>
                <a:path w="2979420" h="2895600">
                  <a:moveTo>
                    <a:pt x="1280121" y="1244600"/>
                  </a:moveTo>
                  <a:lnTo>
                    <a:pt x="1258544" y="1244600"/>
                  </a:lnTo>
                  <a:lnTo>
                    <a:pt x="1258938" y="1231900"/>
                  </a:lnTo>
                  <a:lnTo>
                    <a:pt x="1280820" y="1231900"/>
                  </a:lnTo>
                  <a:lnTo>
                    <a:pt x="1280121" y="1244600"/>
                  </a:lnTo>
                  <a:close/>
                </a:path>
                <a:path w="2979420" h="2895600">
                  <a:moveTo>
                    <a:pt x="1528165" y="1244600"/>
                  </a:moveTo>
                  <a:lnTo>
                    <a:pt x="1333398" y="1244600"/>
                  </a:lnTo>
                  <a:lnTo>
                    <a:pt x="1328343" y="1231900"/>
                  </a:lnTo>
                  <a:lnTo>
                    <a:pt x="1532039" y="1231900"/>
                  </a:lnTo>
                  <a:lnTo>
                    <a:pt x="1528165" y="1244600"/>
                  </a:lnTo>
                  <a:close/>
                </a:path>
                <a:path w="2979420" h="2895600">
                  <a:moveTo>
                    <a:pt x="1643608" y="1244600"/>
                  </a:moveTo>
                  <a:lnTo>
                    <a:pt x="1609178" y="1244600"/>
                  </a:lnTo>
                  <a:lnTo>
                    <a:pt x="1608632" y="1231900"/>
                  </a:lnTo>
                  <a:lnTo>
                    <a:pt x="1641576" y="1231900"/>
                  </a:lnTo>
                  <a:lnTo>
                    <a:pt x="1643608" y="1244600"/>
                  </a:lnTo>
                  <a:close/>
                </a:path>
                <a:path w="2979420" h="2895600">
                  <a:moveTo>
                    <a:pt x="1942896" y="1244600"/>
                  </a:moveTo>
                  <a:lnTo>
                    <a:pt x="1851469" y="1244600"/>
                  </a:lnTo>
                  <a:lnTo>
                    <a:pt x="1853755" y="1231900"/>
                  </a:lnTo>
                  <a:lnTo>
                    <a:pt x="1944293" y="1231900"/>
                  </a:lnTo>
                  <a:lnTo>
                    <a:pt x="1942896" y="1244600"/>
                  </a:lnTo>
                  <a:close/>
                </a:path>
                <a:path w="2979420" h="2895600">
                  <a:moveTo>
                    <a:pt x="2026348" y="1244600"/>
                  </a:moveTo>
                  <a:lnTo>
                    <a:pt x="1980450" y="1244600"/>
                  </a:lnTo>
                  <a:lnTo>
                    <a:pt x="1980653" y="1231900"/>
                  </a:lnTo>
                  <a:lnTo>
                    <a:pt x="2026145" y="1231900"/>
                  </a:lnTo>
                  <a:lnTo>
                    <a:pt x="2026348" y="1244600"/>
                  </a:lnTo>
                  <a:close/>
                </a:path>
                <a:path w="2979420" h="2895600">
                  <a:moveTo>
                    <a:pt x="2509634" y="1244600"/>
                  </a:moveTo>
                  <a:lnTo>
                    <a:pt x="2403919" y="1244600"/>
                  </a:lnTo>
                  <a:lnTo>
                    <a:pt x="2404960" y="1231900"/>
                  </a:lnTo>
                  <a:lnTo>
                    <a:pt x="2513457" y="1231900"/>
                  </a:lnTo>
                  <a:lnTo>
                    <a:pt x="2509634" y="1244600"/>
                  </a:lnTo>
                  <a:close/>
                </a:path>
                <a:path w="2979420" h="2895600">
                  <a:moveTo>
                    <a:pt x="787996" y="1257300"/>
                  </a:moveTo>
                  <a:lnTo>
                    <a:pt x="743839" y="1257300"/>
                  </a:lnTo>
                  <a:lnTo>
                    <a:pt x="745083" y="1244600"/>
                  </a:lnTo>
                  <a:lnTo>
                    <a:pt x="787107" y="1244600"/>
                  </a:lnTo>
                  <a:lnTo>
                    <a:pt x="787996" y="1257300"/>
                  </a:lnTo>
                  <a:close/>
                </a:path>
                <a:path w="2979420" h="2895600">
                  <a:moveTo>
                    <a:pt x="1176540" y="1257300"/>
                  </a:moveTo>
                  <a:lnTo>
                    <a:pt x="1128763" y="1257300"/>
                  </a:lnTo>
                  <a:lnTo>
                    <a:pt x="1127518" y="1244600"/>
                  </a:lnTo>
                  <a:lnTo>
                    <a:pt x="1173759" y="1244600"/>
                  </a:lnTo>
                  <a:lnTo>
                    <a:pt x="1176540" y="1257300"/>
                  </a:lnTo>
                  <a:close/>
                </a:path>
                <a:path w="2979420" h="2895600">
                  <a:moveTo>
                    <a:pt x="1284833" y="1257300"/>
                  </a:moveTo>
                  <a:lnTo>
                    <a:pt x="1249413" y="1257300"/>
                  </a:lnTo>
                  <a:lnTo>
                    <a:pt x="1249959" y="1244600"/>
                  </a:lnTo>
                  <a:lnTo>
                    <a:pt x="1285532" y="1244600"/>
                  </a:lnTo>
                  <a:lnTo>
                    <a:pt x="1284833" y="1257300"/>
                  </a:lnTo>
                  <a:close/>
                </a:path>
                <a:path w="2979420" h="2895600">
                  <a:moveTo>
                    <a:pt x="1333398" y="1257300"/>
                  </a:moveTo>
                  <a:lnTo>
                    <a:pt x="1328000" y="1257300"/>
                  </a:lnTo>
                  <a:lnTo>
                    <a:pt x="1333157" y="1244600"/>
                  </a:lnTo>
                  <a:lnTo>
                    <a:pt x="1339507" y="1244600"/>
                  </a:lnTo>
                  <a:lnTo>
                    <a:pt x="1333398" y="1257300"/>
                  </a:lnTo>
                  <a:close/>
                </a:path>
                <a:path w="2979420" h="2895600">
                  <a:moveTo>
                    <a:pt x="1536458" y="1257300"/>
                  </a:moveTo>
                  <a:lnTo>
                    <a:pt x="1342580" y="1257300"/>
                  </a:lnTo>
                  <a:lnTo>
                    <a:pt x="1339507" y="1244600"/>
                  </a:lnTo>
                  <a:lnTo>
                    <a:pt x="1536547" y="1244600"/>
                  </a:lnTo>
                  <a:lnTo>
                    <a:pt x="1536458" y="1257300"/>
                  </a:lnTo>
                  <a:close/>
                </a:path>
                <a:path w="2979420" h="2895600">
                  <a:moveTo>
                    <a:pt x="1650847" y="1257300"/>
                  </a:moveTo>
                  <a:lnTo>
                    <a:pt x="1603082" y="1257300"/>
                  </a:lnTo>
                  <a:lnTo>
                    <a:pt x="1602625" y="1244600"/>
                  </a:lnTo>
                  <a:lnTo>
                    <a:pt x="1650060" y="1244600"/>
                  </a:lnTo>
                  <a:lnTo>
                    <a:pt x="1650847" y="1257300"/>
                  </a:lnTo>
                  <a:close/>
                </a:path>
                <a:path w="2979420" h="2895600">
                  <a:moveTo>
                    <a:pt x="1934921" y="1257300"/>
                  </a:moveTo>
                  <a:lnTo>
                    <a:pt x="1832521" y="1257300"/>
                  </a:lnTo>
                  <a:lnTo>
                    <a:pt x="1832076" y="1244600"/>
                  </a:lnTo>
                  <a:lnTo>
                    <a:pt x="1932241" y="1244600"/>
                  </a:lnTo>
                  <a:lnTo>
                    <a:pt x="1934921" y="1257300"/>
                  </a:lnTo>
                  <a:close/>
                </a:path>
                <a:path w="2979420" h="2895600">
                  <a:moveTo>
                    <a:pt x="2024507" y="1257300"/>
                  </a:moveTo>
                  <a:lnTo>
                    <a:pt x="1978520" y="1257300"/>
                  </a:lnTo>
                  <a:lnTo>
                    <a:pt x="1982736" y="1244600"/>
                  </a:lnTo>
                  <a:lnTo>
                    <a:pt x="2027186" y="1244600"/>
                  </a:lnTo>
                  <a:lnTo>
                    <a:pt x="2024507" y="1257300"/>
                  </a:lnTo>
                  <a:close/>
                </a:path>
                <a:path w="2979420" h="2895600">
                  <a:moveTo>
                    <a:pt x="2509291" y="1257300"/>
                  </a:moveTo>
                  <a:lnTo>
                    <a:pt x="2395880" y="1257300"/>
                  </a:lnTo>
                  <a:lnTo>
                    <a:pt x="2404071" y="1244600"/>
                  </a:lnTo>
                  <a:lnTo>
                    <a:pt x="2511221" y="1244600"/>
                  </a:lnTo>
                  <a:lnTo>
                    <a:pt x="2509291" y="1257300"/>
                  </a:lnTo>
                  <a:close/>
                </a:path>
                <a:path w="2979420" h="2895600">
                  <a:moveTo>
                    <a:pt x="785469" y="1270000"/>
                  </a:moveTo>
                  <a:lnTo>
                    <a:pt x="740029" y="1270000"/>
                  </a:lnTo>
                  <a:lnTo>
                    <a:pt x="745337" y="1257300"/>
                  </a:lnTo>
                  <a:lnTo>
                    <a:pt x="791375" y="1257300"/>
                  </a:lnTo>
                  <a:lnTo>
                    <a:pt x="785469" y="1270000"/>
                  </a:lnTo>
                  <a:close/>
                </a:path>
                <a:path w="2979420" h="2895600">
                  <a:moveTo>
                    <a:pt x="1182243" y="1270000"/>
                  </a:moveTo>
                  <a:lnTo>
                    <a:pt x="1142403" y="1270000"/>
                  </a:lnTo>
                  <a:lnTo>
                    <a:pt x="1139774" y="1257300"/>
                  </a:lnTo>
                  <a:lnTo>
                    <a:pt x="1179461" y="1257300"/>
                  </a:lnTo>
                  <a:lnTo>
                    <a:pt x="1182243" y="1270000"/>
                  </a:lnTo>
                  <a:close/>
                </a:path>
                <a:path w="2979420" h="2895600">
                  <a:moveTo>
                    <a:pt x="1282700" y="1270000"/>
                  </a:moveTo>
                  <a:lnTo>
                    <a:pt x="1253375" y="1270000"/>
                  </a:lnTo>
                  <a:lnTo>
                    <a:pt x="1253528" y="1257300"/>
                  </a:lnTo>
                  <a:lnTo>
                    <a:pt x="1277289" y="1257300"/>
                  </a:lnTo>
                  <a:lnTo>
                    <a:pt x="1282700" y="1270000"/>
                  </a:lnTo>
                  <a:close/>
                </a:path>
                <a:path w="2979420" h="2895600">
                  <a:moveTo>
                    <a:pt x="1362570" y="1270000"/>
                  </a:moveTo>
                  <a:lnTo>
                    <a:pt x="1359344" y="1270000"/>
                  </a:lnTo>
                  <a:lnTo>
                    <a:pt x="1356220" y="1257300"/>
                  </a:lnTo>
                  <a:lnTo>
                    <a:pt x="1367040" y="1257300"/>
                  </a:lnTo>
                  <a:lnTo>
                    <a:pt x="1362570" y="1270000"/>
                  </a:lnTo>
                  <a:close/>
                </a:path>
                <a:path w="2979420" h="2895600">
                  <a:moveTo>
                    <a:pt x="1536458" y="1270000"/>
                  </a:moveTo>
                  <a:lnTo>
                    <a:pt x="1375625" y="1270000"/>
                  </a:lnTo>
                  <a:lnTo>
                    <a:pt x="1373530" y="1257300"/>
                  </a:lnTo>
                  <a:lnTo>
                    <a:pt x="1538935" y="1257300"/>
                  </a:lnTo>
                  <a:lnTo>
                    <a:pt x="1536458" y="1270000"/>
                  </a:lnTo>
                  <a:close/>
                </a:path>
                <a:path w="2979420" h="2895600">
                  <a:moveTo>
                    <a:pt x="1646580" y="1270000"/>
                  </a:moveTo>
                  <a:lnTo>
                    <a:pt x="1605953" y="1270000"/>
                  </a:lnTo>
                  <a:lnTo>
                    <a:pt x="1605267" y="1257300"/>
                  </a:lnTo>
                  <a:lnTo>
                    <a:pt x="1645894" y="1257300"/>
                  </a:lnTo>
                  <a:lnTo>
                    <a:pt x="1646580" y="1270000"/>
                  </a:lnTo>
                  <a:close/>
                </a:path>
                <a:path w="2979420" h="2895600">
                  <a:moveTo>
                    <a:pt x="1921370" y="1270000"/>
                  </a:moveTo>
                  <a:lnTo>
                    <a:pt x="1826069" y="1270000"/>
                  </a:lnTo>
                  <a:lnTo>
                    <a:pt x="1827809" y="1257300"/>
                  </a:lnTo>
                  <a:lnTo>
                    <a:pt x="1922767" y="1257300"/>
                  </a:lnTo>
                  <a:lnTo>
                    <a:pt x="1921370" y="1270000"/>
                  </a:lnTo>
                  <a:close/>
                </a:path>
                <a:path w="2979420" h="2895600">
                  <a:moveTo>
                    <a:pt x="2025446" y="1270000"/>
                  </a:moveTo>
                  <a:lnTo>
                    <a:pt x="1981149" y="1270000"/>
                  </a:lnTo>
                  <a:lnTo>
                    <a:pt x="1981149" y="1257300"/>
                  </a:lnTo>
                  <a:lnTo>
                    <a:pt x="2025103" y="1257300"/>
                  </a:lnTo>
                  <a:lnTo>
                    <a:pt x="2025446" y="1270000"/>
                  </a:lnTo>
                  <a:close/>
                </a:path>
                <a:path w="2979420" h="2895600">
                  <a:moveTo>
                    <a:pt x="2503144" y="1270000"/>
                  </a:moveTo>
                  <a:lnTo>
                    <a:pt x="2395435" y="1270000"/>
                  </a:lnTo>
                  <a:lnTo>
                    <a:pt x="2395689" y="1257300"/>
                  </a:lnTo>
                  <a:lnTo>
                    <a:pt x="2499918" y="1257300"/>
                  </a:lnTo>
                  <a:lnTo>
                    <a:pt x="2503144" y="1270000"/>
                  </a:lnTo>
                  <a:close/>
                </a:path>
                <a:path w="2979420" h="2895600">
                  <a:moveTo>
                    <a:pt x="796036" y="1282700"/>
                  </a:moveTo>
                  <a:lnTo>
                    <a:pt x="742200" y="1282700"/>
                  </a:lnTo>
                  <a:lnTo>
                    <a:pt x="737895" y="1270000"/>
                  </a:lnTo>
                  <a:lnTo>
                    <a:pt x="795134" y="1270000"/>
                  </a:lnTo>
                  <a:lnTo>
                    <a:pt x="796036" y="1282700"/>
                  </a:lnTo>
                  <a:close/>
                </a:path>
                <a:path w="2979420" h="2895600">
                  <a:moveTo>
                    <a:pt x="1188796" y="1282700"/>
                  </a:moveTo>
                  <a:lnTo>
                    <a:pt x="1145781" y="1282700"/>
                  </a:lnTo>
                  <a:lnTo>
                    <a:pt x="1143000" y="1270000"/>
                  </a:lnTo>
                  <a:lnTo>
                    <a:pt x="1184173" y="1270000"/>
                  </a:lnTo>
                  <a:lnTo>
                    <a:pt x="1188796" y="1282700"/>
                  </a:lnTo>
                  <a:close/>
                </a:path>
                <a:path w="2979420" h="2895600">
                  <a:moveTo>
                    <a:pt x="1282306" y="1282700"/>
                  </a:moveTo>
                  <a:lnTo>
                    <a:pt x="1251445" y="1282700"/>
                  </a:lnTo>
                  <a:lnTo>
                    <a:pt x="1251343" y="1270000"/>
                  </a:lnTo>
                  <a:lnTo>
                    <a:pt x="1282306" y="1270000"/>
                  </a:lnTo>
                  <a:lnTo>
                    <a:pt x="1282306" y="1282700"/>
                  </a:lnTo>
                  <a:close/>
                </a:path>
                <a:path w="2979420" h="2895600">
                  <a:moveTo>
                    <a:pt x="1472755" y="1282700"/>
                  </a:moveTo>
                  <a:lnTo>
                    <a:pt x="1435646" y="1282700"/>
                  </a:lnTo>
                  <a:lnTo>
                    <a:pt x="1432674" y="1270000"/>
                  </a:lnTo>
                  <a:lnTo>
                    <a:pt x="1476273" y="1270000"/>
                  </a:lnTo>
                  <a:lnTo>
                    <a:pt x="1472755" y="1282700"/>
                  </a:lnTo>
                  <a:close/>
                </a:path>
                <a:path w="2979420" h="2895600">
                  <a:moveTo>
                    <a:pt x="1493240" y="1282700"/>
                  </a:moveTo>
                  <a:lnTo>
                    <a:pt x="1486496" y="1282700"/>
                  </a:lnTo>
                  <a:lnTo>
                    <a:pt x="1483067" y="1270000"/>
                  </a:lnTo>
                  <a:lnTo>
                    <a:pt x="1496568" y="1270000"/>
                  </a:lnTo>
                  <a:lnTo>
                    <a:pt x="1493240" y="1282700"/>
                  </a:lnTo>
                  <a:close/>
                </a:path>
                <a:path w="2979420" h="2895600">
                  <a:moveTo>
                    <a:pt x="1650403" y="1282700"/>
                  </a:moveTo>
                  <a:lnTo>
                    <a:pt x="1608239" y="1282700"/>
                  </a:lnTo>
                  <a:lnTo>
                    <a:pt x="1607934" y="1270000"/>
                  </a:lnTo>
                  <a:lnTo>
                    <a:pt x="1650606" y="1270000"/>
                  </a:lnTo>
                  <a:lnTo>
                    <a:pt x="1650403" y="1282700"/>
                  </a:lnTo>
                  <a:close/>
                </a:path>
                <a:path w="2979420" h="2895600">
                  <a:moveTo>
                    <a:pt x="1921573" y="1282700"/>
                  </a:moveTo>
                  <a:lnTo>
                    <a:pt x="1815998" y="1282700"/>
                  </a:lnTo>
                  <a:lnTo>
                    <a:pt x="1818385" y="1270000"/>
                  </a:lnTo>
                  <a:lnTo>
                    <a:pt x="1923059" y="1270000"/>
                  </a:lnTo>
                  <a:lnTo>
                    <a:pt x="1921573" y="1282700"/>
                  </a:lnTo>
                  <a:close/>
                </a:path>
                <a:path w="2979420" h="2895600">
                  <a:moveTo>
                    <a:pt x="2029028" y="1282700"/>
                  </a:moveTo>
                  <a:lnTo>
                    <a:pt x="1982089" y="1282700"/>
                  </a:lnTo>
                  <a:lnTo>
                    <a:pt x="1982050" y="1270000"/>
                  </a:lnTo>
                  <a:lnTo>
                    <a:pt x="2028177" y="1270000"/>
                  </a:lnTo>
                  <a:lnTo>
                    <a:pt x="2029028" y="1282700"/>
                  </a:lnTo>
                  <a:close/>
                </a:path>
                <a:path w="2979420" h="2895600">
                  <a:moveTo>
                    <a:pt x="2499766" y="1282700"/>
                  </a:moveTo>
                  <a:lnTo>
                    <a:pt x="2396375" y="1282700"/>
                  </a:lnTo>
                  <a:lnTo>
                    <a:pt x="2396375" y="1270000"/>
                  </a:lnTo>
                  <a:lnTo>
                    <a:pt x="2499868" y="1270000"/>
                  </a:lnTo>
                  <a:lnTo>
                    <a:pt x="2499766" y="1282700"/>
                  </a:lnTo>
                  <a:close/>
                </a:path>
                <a:path w="2979420" h="2895600">
                  <a:moveTo>
                    <a:pt x="791819" y="1295400"/>
                  </a:moveTo>
                  <a:lnTo>
                    <a:pt x="731888" y="1295400"/>
                  </a:lnTo>
                  <a:lnTo>
                    <a:pt x="732828" y="1282700"/>
                  </a:lnTo>
                  <a:lnTo>
                    <a:pt x="790917" y="1282700"/>
                  </a:lnTo>
                  <a:lnTo>
                    <a:pt x="791819" y="1295400"/>
                  </a:lnTo>
                  <a:close/>
                </a:path>
                <a:path w="2979420" h="2895600">
                  <a:moveTo>
                    <a:pt x="1198562" y="1295400"/>
                  </a:moveTo>
                  <a:lnTo>
                    <a:pt x="1148753" y="1295400"/>
                  </a:lnTo>
                  <a:lnTo>
                    <a:pt x="1147267" y="1282700"/>
                  </a:lnTo>
                  <a:lnTo>
                    <a:pt x="1197025" y="1282700"/>
                  </a:lnTo>
                  <a:lnTo>
                    <a:pt x="1198562" y="1295400"/>
                  </a:lnTo>
                  <a:close/>
                </a:path>
                <a:path w="2979420" h="2895600">
                  <a:moveTo>
                    <a:pt x="1278191" y="1295400"/>
                  </a:moveTo>
                  <a:lnTo>
                    <a:pt x="1254925" y="1295400"/>
                  </a:lnTo>
                  <a:lnTo>
                    <a:pt x="1255115" y="1282700"/>
                  </a:lnTo>
                  <a:lnTo>
                    <a:pt x="1281607" y="1282700"/>
                  </a:lnTo>
                  <a:lnTo>
                    <a:pt x="1278191" y="1295400"/>
                  </a:lnTo>
                  <a:close/>
                </a:path>
                <a:path w="2979420" h="2895600">
                  <a:moveTo>
                    <a:pt x="1651444" y="1295400"/>
                  </a:moveTo>
                  <a:lnTo>
                    <a:pt x="1612747" y="1295400"/>
                  </a:lnTo>
                  <a:lnTo>
                    <a:pt x="1613293" y="1282700"/>
                  </a:lnTo>
                  <a:lnTo>
                    <a:pt x="1651889" y="1282700"/>
                  </a:lnTo>
                  <a:lnTo>
                    <a:pt x="1651444" y="1295400"/>
                  </a:lnTo>
                  <a:close/>
                </a:path>
                <a:path w="2979420" h="2895600">
                  <a:moveTo>
                    <a:pt x="1915071" y="1295400"/>
                  </a:moveTo>
                  <a:lnTo>
                    <a:pt x="1798980" y="1295400"/>
                  </a:lnTo>
                  <a:lnTo>
                    <a:pt x="1803844" y="1282700"/>
                  </a:lnTo>
                  <a:lnTo>
                    <a:pt x="1912543" y="1282700"/>
                  </a:lnTo>
                  <a:lnTo>
                    <a:pt x="1915071" y="1295400"/>
                  </a:lnTo>
                  <a:close/>
                </a:path>
                <a:path w="2979420" h="2895600">
                  <a:moveTo>
                    <a:pt x="2027186" y="1295400"/>
                  </a:moveTo>
                  <a:lnTo>
                    <a:pt x="1985073" y="1295400"/>
                  </a:lnTo>
                  <a:lnTo>
                    <a:pt x="1984921" y="1282700"/>
                  </a:lnTo>
                  <a:lnTo>
                    <a:pt x="2026742" y="1282700"/>
                  </a:lnTo>
                  <a:lnTo>
                    <a:pt x="2027186" y="1295400"/>
                  </a:lnTo>
                  <a:close/>
                </a:path>
                <a:path w="2979420" h="2895600">
                  <a:moveTo>
                    <a:pt x="2499575" y="1295400"/>
                  </a:moveTo>
                  <a:lnTo>
                    <a:pt x="2401443" y="1295400"/>
                  </a:lnTo>
                  <a:lnTo>
                    <a:pt x="2400947" y="1282700"/>
                  </a:lnTo>
                  <a:lnTo>
                    <a:pt x="2494762" y="1282700"/>
                  </a:lnTo>
                  <a:lnTo>
                    <a:pt x="2499575" y="1295400"/>
                  </a:lnTo>
                  <a:close/>
                </a:path>
                <a:path w="2979420" h="2895600">
                  <a:moveTo>
                    <a:pt x="801446" y="1308100"/>
                  </a:moveTo>
                  <a:lnTo>
                    <a:pt x="732929" y="1308100"/>
                  </a:lnTo>
                  <a:lnTo>
                    <a:pt x="733869" y="1295400"/>
                  </a:lnTo>
                  <a:lnTo>
                    <a:pt x="799858" y="1295400"/>
                  </a:lnTo>
                  <a:lnTo>
                    <a:pt x="801446" y="1308100"/>
                  </a:lnTo>
                  <a:close/>
                </a:path>
                <a:path w="2979420" h="2895600">
                  <a:moveTo>
                    <a:pt x="1201039" y="1308100"/>
                  </a:moveTo>
                  <a:lnTo>
                    <a:pt x="1150937" y="1308100"/>
                  </a:lnTo>
                  <a:lnTo>
                    <a:pt x="1155306" y="1295400"/>
                  </a:lnTo>
                  <a:lnTo>
                    <a:pt x="1197864" y="1295400"/>
                  </a:lnTo>
                  <a:lnTo>
                    <a:pt x="1201039" y="1308100"/>
                  </a:lnTo>
                  <a:close/>
                </a:path>
                <a:path w="2979420" h="2895600">
                  <a:moveTo>
                    <a:pt x="1269453" y="1320800"/>
                  </a:moveTo>
                  <a:lnTo>
                    <a:pt x="1264894" y="1320800"/>
                  </a:lnTo>
                  <a:lnTo>
                    <a:pt x="1260779" y="1308100"/>
                  </a:lnTo>
                  <a:lnTo>
                    <a:pt x="1259230" y="1308100"/>
                  </a:lnTo>
                  <a:lnTo>
                    <a:pt x="1257553" y="1295400"/>
                  </a:lnTo>
                  <a:lnTo>
                    <a:pt x="1278877" y="1295400"/>
                  </a:lnTo>
                  <a:lnTo>
                    <a:pt x="1276451" y="1308100"/>
                  </a:lnTo>
                  <a:lnTo>
                    <a:pt x="1269453" y="1320800"/>
                  </a:lnTo>
                  <a:close/>
                </a:path>
                <a:path w="2979420" h="2895600">
                  <a:moveTo>
                    <a:pt x="1649463" y="1308100"/>
                  </a:moveTo>
                  <a:lnTo>
                    <a:pt x="1617116" y="1308100"/>
                  </a:lnTo>
                  <a:lnTo>
                    <a:pt x="1615135" y="1295400"/>
                  </a:lnTo>
                  <a:lnTo>
                    <a:pt x="1650352" y="1295400"/>
                  </a:lnTo>
                  <a:lnTo>
                    <a:pt x="1649463" y="1308100"/>
                  </a:lnTo>
                  <a:close/>
                </a:path>
                <a:path w="2979420" h="2895600">
                  <a:moveTo>
                    <a:pt x="1909318" y="1308100"/>
                  </a:moveTo>
                  <a:lnTo>
                    <a:pt x="1791550" y="1308100"/>
                  </a:lnTo>
                  <a:lnTo>
                    <a:pt x="1793125" y="1295400"/>
                  </a:lnTo>
                  <a:lnTo>
                    <a:pt x="1910803" y="1295400"/>
                  </a:lnTo>
                  <a:lnTo>
                    <a:pt x="1909318" y="1308100"/>
                  </a:lnTo>
                  <a:close/>
                </a:path>
                <a:path w="2979420" h="2895600">
                  <a:moveTo>
                    <a:pt x="2035517" y="1308100"/>
                  </a:moveTo>
                  <a:lnTo>
                    <a:pt x="1982889" y="1308100"/>
                  </a:lnTo>
                  <a:lnTo>
                    <a:pt x="1982889" y="1295400"/>
                  </a:lnTo>
                  <a:lnTo>
                    <a:pt x="2034387" y="1295400"/>
                  </a:lnTo>
                  <a:lnTo>
                    <a:pt x="2035517" y="1308100"/>
                  </a:lnTo>
                  <a:close/>
                </a:path>
                <a:path w="2979420" h="2895600">
                  <a:moveTo>
                    <a:pt x="2513558" y="1308100"/>
                  </a:moveTo>
                  <a:lnTo>
                    <a:pt x="2396578" y="1308100"/>
                  </a:lnTo>
                  <a:lnTo>
                    <a:pt x="2399461" y="1295400"/>
                  </a:lnTo>
                  <a:lnTo>
                    <a:pt x="2512517" y="1295400"/>
                  </a:lnTo>
                  <a:lnTo>
                    <a:pt x="2513558" y="1308100"/>
                  </a:lnTo>
                  <a:close/>
                </a:path>
                <a:path w="2979420" h="2895600">
                  <a:moveTo>
                    <a:pt x="797229" y="1320800"/>
                  </a:moveTo>
                  <a:lnTo>
                    <a:pt x="730745" y="1320800"/>
                  </a:lnTo>
                  <a:lnTo>
                    <a:pt x="724547" y="1308100"/>
                  </a:lnTo>
                  <a:lnTo>
                    <a:pt x="796429" y="1308100"/>
                  </a:lnTo>
                  <a:lnTo>
                    <a:pt x="797229" y="1320800"/>
                  </a:lnTo>
                  <a:close/>
                </a:path>
                <a:path w="2979420" h="2895600">
                  <a:moveTo>
                    <a:pt x="1210818" y="1320800"/>
                  </a:moveTo>
                  <a:lnTo>
                    <a:pt x="1160665" y="1320800"/>
                  </a:lnTo>
                  <a:lnTo>
                    <a:pt x="1157490" y="1308100"/>
                  </a:lnTo>
                  <a:lnTo>
                    <a:pt x="1207643" y="1308100"/>
                  </a:lnTo>
                  <a:lnTo>
                    <a:pt x="1210818" y="1320800"/>
                  </a:lnTo>
                  <a:close/>
                </a:path>
                <a:path w="2979420" h="2895600">
                  <a:moveTo>
                    <a:pt x="1624355" y="1320800"/>
                  </a:moveTo>
                  <a:lnTo>
                    <a:pt x="1620888" y="1308100"/>
                  </a:lnTo>
                  <a:lnTo>
                    <a:pt x="1629028" y="1308100"/>
                  </a:lnTo>
                  <a:lnTo>
                    <a:pt x="1624355" y="1320800"/>
                  </a:lnTo>
                  <a:close/>
                </a:path>
                <a:path w="2979420" h="2895600">
                  <a:moveTo>
                    <a:pt x="1779485" y="1320800"/>
                  </a:moveTo>
                  <a:lnTo>
                    <a:pt x="1771256" y="1320800"/>
                  </a:lnTo>
                  <a:lnTo>
                    <a:pt x="1773783" y="1308100"/>
                  </a:lnTo>
                  <a:lnTo>
                    <a:pt x="1779485" y="1320800"/>
                  </a:lnTo>
                  <a:close/>
                </a:path>
                <a:path w="2979420" h="2895600">
                  <a:moveTo>
                    <a:pt x="1900580" y="1320800"/>
                  </a:moveTo>
                  <a:lnTo>
                    <a:pt x="1779485" y="1320800"/>
                  </a:lnTo>
                  <a:lnTo>
                    <a:pt x="1782025" y="1308100"/>
                  </a:lnTo>
                  <a:lnTo>
                    <a:pt x="1901977" y="1308100"/>
                  </a:lnTo>
                  <a:lnTo>
                    <a:pt x="1900580" y="1320800"/>
                  </a:lnTo>
                  <a:close/>
                </a:path>
                <a:path w="2979420" h="2895600">
                  <a:moveTo>
                    <a:pt x="2031301" y="1320800"/>
                  </a:moveTo>
                  <a:lnTo>
                    <a:pt x="1987702" y="1320800"/>
                  </a:lnTo>
                  <a:lnTo>
                    <a:pt x="1983536" y="1308100"/>
                  </a:lnTo>
                  <a:lnTo>
                    <a:pt x="2036368" y="1308100"/>
                  </a:lnTo>
                  <a:lnTo>
                    <a:pt x="2031301" y="1320800"/>
                  </a:lnTo>
                  <a:close/>
                </a:path>
                <a:path w="2979420" h="2895600">
                  <a:moveTo>
                    <a:pt x="2511729" y="1320800"/>
                  </a:moveTo>
                  <a:lnTo>
                    <a:pt x="2406256" y="1320800"/>
                  </a:lnTo>
                  <a:lnTo>
                    <a:pt x="2405011" y="1308100"/>
                  </a:lnTo>
                  <a:lnTo>
                    <a:pt x="2511031" y="1308100"/>
                  </a:lnTo>
                  <a:lnTo>
                    <a:pt x="2511729" y="1320800"/>
                  </a:lnTo>
                  <a:close/>
                </a:path>
                <a:path w="2979420" h="2895600">
                  <a:moveTo>
                    <a:pt x="763346" y="1333500"/>
                  </a:moveTo>
                  <a:lnTo>
                    <a:pt x="728662" y="1333500"/>
                  </a:lnTo>
                  <a:lnTo>
                    <a:pt x="729005" y="1320800"/>
                  </a:lnTo>
                  <a:lnTo>
                    <a:pt x="764184" y="1320800"/>
                  </a:lnTo>
                  <a:lnTo>
                    <a:pt x="763346" y="1333500"/>
                  </a:lnTo>
                  <a:close/>
                </a:path>
                <a:path w="2979420" h="2895600">
                  <a:moveTo>
                    <a:pt x="807986" y="1333500"/>
                  </a:moveTo>
                  <a:lnTo>
                    <a:pt x="764971" y="1333500"/>
                  </a:lnTo>
                  <a:lnTo>
                    <a:pt x="764184" y="1320800"/>
                  </a:lnTo>
                  <a:lnTo>
                    <a:pt x="806602" y="1320800"/>
                  </a:lnTo>
                  <a:lnTo>
                    <a:pt x="807986" y="1333500"/>
                  </a:lnTo>
                  <a:close/>
                </a:path>
                <a:path w="2979420" h="2895600">
                  <a:moveTo>
                    <a:pt x="1215872" y="1333500"/>
                  </a:moveTo>
                  <a:lnTo>
                    <a:pt x="1166418" y="1333500"/>
                  </a:lnTo>
                  <a:lnTo>
                    <a:pt x="1168603" y="1320800"/>
                  </a:lnTo>
                  <a:lnTo>
                    <a:pt x="1214285" y="1320800"/>
                  </a:lnTo>
                  <a:lnTo>
                    <a:pt x="1215872" y="1333500"/>
                  </a:lnTo>
                  <a:close/>
                </a:path>
                <a:path w="2979420" h="2895600">
                  <a:moveTo>
                    <a:pt x="1897862" y="1333500"/>
                  </a:moveTo>
                  <a:lnTo>
                    <a:pt x="1761032" y="1333500"/>
                  </a:lnTo>
                  <a:lnTo>
                    <a:pt x="1760588" y="1320800"/>
                  </a:lnTo>
                  <a:lnTo>
                    <a:pt x="1897710" y="1320800"/>
                  </a:lnTo>
                  <a:lnTo>
                    <a:pt x="1897862" y="1333500"/>
                  </a:lnTo>
                  <a:close/>
                </a:path>
                <a:path w="2979420" h="2895600">
                  <a:moveTo>
                    <a:pt x="2038197" y="1333500"/>
                  </a:moveTo>
                  <a:lnTo>
                    <a:pt x="1988845" y="1333500"/>
                  </a:lnTo>
                  <a:lnTo>
                    <a:pt x="1988146" y="1320800"/>
                  </a:lnTo>
                  <a:lnTo>
                    <a:pt x="2037753" y="1320800"/>
                  </a:lnTo>
                  <a:lnTo>
                    <a:pt x="2038197" y="1333500"/>
                  </a:lnTo>
                  <a:close/>
                </a:path>
                <a:path w="2979420" h="2895600">
                  <a:moveTo>
                    <a:pt x="2514498" y="1333500"/>
                  </a:moveTo>
                  <a:lnTo>
                    <a:pt x="2406256" y="1333500"/>
                  </a:lnTo>
                  <a:lnTo>
                    <a:pt x="2403271" y="1320800"/>
                  </a:lnTo>
                  <a:lnTo>
                    <a:pt x="2508046" y="1320800"/>
                  </a:lnTo>
                  <a:lnTo>
                    <a:pt x="2514498" y="1333500"/>
                  </a:lnTo>
                  <a:close/>
                </a:path>
                <a:path w="2979420" h="2895600">
                  <a:moveTo>
                    <a:pt x="763435" y="1346200"/>
                  </a:moveTo>
                  <a:lnTo>
                    <a:pt x="717105" y="1346200"/>
                  </a:lnTo>
                  <a:lnTo>
                    <a:pt x="718693" y="1333500"/>
                  </a:lnTo>
                  <a:lnTo>
                    <a:pt x="762444" y="1333500"/>
                  </a:lnTo>
                  <a:lnTo>
                    <a:pt x="763576" y="1343795"/>
                  </a:lnTo>
                  <a:lnTo>
                    <a:pt x="763435" y="1346200"/>
                  </a:lnTo>
                  <a:close/>
                </a:path>
                <a:path w="2979420" h="2895600">
                  <a:moveTo>
                    <a:pt x="763576" y="1343795"/>
                  </a:moveTo>
                  <a:lnTo>
                    <a:pt x="762444" y="1333500"/>
                  </a:lnTo>
                  <a:lnTo>
                    <a:pt x="764184" y="1333500"/>
                  </a:lnTo>
                  <a:lnTo>
                    <a:pt x="763576" y="1343795"/>
                  </a:lnTo>
                  <a:close/>
                </a:path>
                <a:path w="2979420" h="2895600">
                  <a:moveTo>
                    <a:pt x="806056" y="1346200"/>
                  </a:moveTo>
                  <a:lnTo>
                    <a:pt x="763841" y="1346200"/>
                  </a:lnTo>
                  <a:lnTo>
                    <a:pt x="763576" y="1343795"/>
                  </a:lnTo>
                  <a:lnTo>
                    <a:pt x="764184" y="1333500"/>
                  </a:lnTo>
                  <a:lnTo>
                    <a:pt x="804659" y="1333500"/>
                  </a:lnTo>
                  <a:lnTo>
                    <a:pt x="806056" y="1346200"/>
                  </a:lnTo>
                  <a:close/>
                </a:path>
                <a:path w="2979420" h="2895600">
                  <a:moveTo>
                    <a:pt x="1224165" y="1346200"/>
                  </a:moveTo>
                  <a:lnTo>
                    <a:pt x="1170330" y="1346200"/>
                  </a:lnTo>
                  <a:lnTo>
                    <a:pt x="1169746" y="1333500"/>
                  </a:lnTo>
                  <a:lnTo>
                    <a:pt x="1222628" y="1333500"/>
                  </a:lnTo>
                  <a:lnTo>
                    <a:pt x="1224165" y="1346200"/>
                  </a:lnTo>
                  <a:close/>
                </a:path>
                <a:path w="2979420" h="2895600">
                  <a:moveTo>
                    <a:pt x="1746694" y="1346200"/>
                  </a:moveTo>
                  <a:lnTo>
                    <a:pt x="1738617" y="1346200"/>
                  </a:lnTo>
                  <a:lnTo>
                    <a:pt x="1741195" y="1333500"/>
                  </a:lnTo>
                  <a:lnTo>
                    <a:pt x="1746694" y="1346200"/>
                  </a:lnTo>
                  <a:close/>
                </a:path>
                <a:path w="2979420" h="2895600">
                  <a:moveTo>
                    <a:pt x="1889467" y="1346200"/>
                  </a:moveTo>
                  <a:lnTo>
                    <a:pt x="1746694" y="1346200"/>
                  </a:lnTo>
                  <a:lnTo>
                    <a:pt x="1749323" y="1333500"/>
                  </a:lnTo>
                  <a:lnTo>
                    <a:pt x="1890966" y="1333500"/>
                  </a:lnTo>
                  <a:lnTo>
                    <a:pt x="1889467" y="1346200"/>
                  </a:lnTo>
                  <a:close/>
                </a:path>
                <a:path w="2979420" h="2895600">
                  <a:moveTo>
                    <a:pt x="2032101" y="1346200"/>
                  </a:moveTo>
                  <a:lnTo>
                    <a:pt x="1984133" y="1346200"/>
                  </a:lnTo>
                  <a:lnTo>
                    <a:pt x="1983232" y="1333500"/>
                  </a:lnTo>
                  <a:lnTo>
                    <a:pt x="2031555" y="1333500"/>
                  </a:lnTo>
                  <a:lnTo>
                    <a:pt x="2032101" y="1346200"/>
                  </a:lnTo>
                  <a:close/>
                </a:path>
                <a:path w="2979420" h="2895600">
                  <a:moveTo>
                    <a:pt x="2511031" y="1346200"/>
                  </a:moveTo>
                  <a:lnTo>
                    <a:pt x="2413495" y="1346200"/>
                  </a:lnTo>
                  <a:lnTo>
                    <a:pt x="2414041" y="1333500"/>
                  </a:lnTo>
                  <a:lnTo>
                    <a:pt x="2512860" y="1333500"/>
                  </a:lnTo>
                  <a:lnTo>
                    <a:pt x="2511031" y="1346200"/>
                  </a:lnTo>
                  <a:close/>
                </a:path>
                <a:path w="2979420" h="2895600">
                  <a:moveTo>
                    <a:pt x="759421" y="1358900"/>
                  </a:moveTo>
                  <a:lnTo>
                    <a:pt x="715810" y="1358900"/>
                  </a:lnTo>
                  <a:lnTo>
                    <a:pt x="716610" y="1346200"/>
                  </a:lnTo>
                  <a:lnTo>
                    <a:pt x="758621" y="1346200"/>
                  </a:lnTo>
                  <a:lnTo>
                    <a:pt x="759421" y="1358900"/>
                  </a:lnTo>
                  <a:close/>
                </a:path>
                <a:path w="2979420" h="2895600">
                  <a:moveTo>
                    <a:pt x="807542" y="1358900"/>
                  </a:moveTo>
                  <a:lnTo>
                    <a:pt x="770432" y="1358900"/>
                  </a:lnTo>
                  <a:lnTo>
                    <a:pt x="768146" y="1346200"/>
                  </a:lnTo>
                  <a:lnTo>
                    <a:pt x="806843" y="1346200"/>
                  </a:lnTo>
                  <a:lnTo>
                    <a:pt x="807542" y="1358900"/>
                  </a:lnTo>
                  <a:close/>
                </a:path>
                <a:path w="2979420" h="2895600">
                  <a:moveTo>
                    <a:pt x="1222324" y="1358900"/>
                  </a:moveTo>
                  <a:lnTo>
                    <a:pt x="1178814" y="1358900"/>
                  </a:lnTo>
                  <a:lnTo>
                    <a:pt x="1177175" y="1346200"/>
                  </a:lnTo>
                  <a:lnTo>
                    <a:pt x="1227480" y="1346200"/>
                  </a:lnTo>
                  <a:lnTo>
                    <a:pt x="1222324" y="1358900"/>
                  </a:lnTo>
                  <a:close/>
                </a:path>
                <a:path w="2979420" h="2895600">
                  <a:moveTo>
                    <a:pt x="1886889" y="1358900"/>
                  </a:moveTo>
                  <a:lnTo>
                    <a:pt x="1729130" y="1358900"/>
                  </a:lnTo>
                  <a:lnTo>
                    <a:pt x="1727593" y="1346200"/>
                  </a:lnTo>
                  <a:lnTo>
                    <a:pt x="1885200" y="1346200"/>
                  </a:lnTo>
                  <a:lnTo>
                    <a:pt x="1886889" y="1358900"/>
                  </a:lnTo>
                  <a:close/>
                </a:path>
                <a:path w="2979420" h="2895600">
                  <a:moveTo>
                    <a:pt x="2035517" y="1358900"/>
                  </a:moveTo>
                  <a:lnTo>
                    <a:pt x="1984717" y="1358900"/>
                  </a:lnTo>
                  <a:lnTo>
                    <a:pt x="1990077" y="1346200"/>
                  </a:lnTo>
                  <a:lnTo>
                    <a:pt x="2034387" y="1346200"/>
                  </a:lnTo>
                  <a:lnTo>
                    <a:pt x="2035517" y="1358900"/>
                  </a:lnTo>
                  <a:close/>
                </a:path>
                <a:path w="2979420" h="2895600">
                  <a:moveTo>
                    <a:pt x="2500261" y="1358900"/>
                  </a:moveTo>
                  <a:lnTo>
                    <a:pt x="2427592" y="1358900"/>
                  </a:lnTo>
                  <a:lnTo>
                    <a:pt x="2423020" y="1346200"/>
                  </a:lnTo>
                  <a:lnTo>
                    <a:pt x="2502204" y="1346200"/>
                  </a:lnTo>
                  <a:lnTo>
                    <a:pt x="2500261" y="1358900"/>
                  </a:lnTo>
                  <a:close/>
                </a:path>
                <a:path w="2979420" h="2895600">
                  <a:moveTo>
                    <a:pt x="755053" y="1371600"/>
                  </a:moveTo>
                  <a:lnTo>
                    <a:pt x="713536" y="1371600"/>
                  </a:lnTo>
                  <a:lnTo>
                    <a:pt x="717651" y="1358900"/>
                  </a:lnTo>
                  <a:lnTo>
                    <a:pt x="756450" y="1358900"/>
                  </a:lnTo>
                  <a:lnTo>
                    <a:pt x="755053" y="1371600"/>
                  </a:lnTo>
                  <a:close/>
                </a:path>
                <a:path w="2979420" h="2895600">
                  <a:moveTo>
                    <a:pt x="809929" y="1371600"/>
                  </a:moveTo>
                  <a:lnTo>
                    <a:pt x="777036" y="1371600"/>
                  </a:lnTo>
                  <a:lnTo>
                    <a:pt x="775843" y="1358900"/>
                  </a:lnTo>
                  <a:lnTo>
                    <a:pt x="809282" y="1358900"/>
                  </a:lnTo>
                  <a:lnTo>
                    <a:pt x="809929" y="1371600"/>
                  </a:lnTo>
                  <a:close/>
                </a:path>
                <a:path w="2979420" h="2895600">
                  <a:moveTo>
                    <a:pt x="1234579" y="1371600"/>
                  </a:moveTo>
                  <a:lnTo>
                    <a:pt x="1185811" y="1371600"/>
                  </a:lnTo>
                  <a:lnTo>
                    <a:pt x="1186700" y="1358900"/>
                  </a:lnTo>
                  <a:lnTo>
                    <a:pt x="1232839" y="1358900"/>
                  </a:lnTo>
                  <a:lnTo>
                    <a:pt x="1234579" y="1371600"/>
                  </a:lnTo>
                  <a:close/>
                </a:path>
                <a:path w="2979420" h="2895600">
                  <a:moveTo>
                    <a:pt x="1874393" y="1371600"/>
                  </a:moveTo>
                  <a:lnTo>
                    <a:pt x="1714550" y="1371600"/>
                  </a:lnTo>
                  <a:lnTo>
                    <a:pt x="1717281" y="1358900"/>
                  </a:lnTo>
                  <a:lnTo>
                    <a:pt x="1875878" y="1358900"/>
                  </a:lnTo>
                  <a:lnTo>
                    <a:pt x="1874393" y="1371600"/>
                  </a:lnTo>
                  <a:close/>
                </a:path>
                <a:path w="2979420" h="2895600">
                  <a:moveTo>
                    <a:pt x="2041029" y="1371600"/>
                  </a:moveTo>
                  <a:lnTo>
                    <a:pt x="1988591" y="1371600"/>
                  </a:lnTo>
                  <a:lnTo>
                    <a:pt x="1985759" y="1358900"/>
                  </a:lnTo>
                  <a:lnTo>
                    <a:pt x="2041778" y="1358900"/>
                  </a:lnTo>
                  <a:lnTo>
                    <a:pt x="2041029" y="1371600"/>
                  </a:lnTo>
                  <a:close/>
                </a:path>
                <a:path w="2979420" h="2895600">
                  <a:moveTo>
                    <a:pt x="2492425" y="1371600"/>
                  </a:moveTo>
                  <a:lnTo>
                    <a:pt x="2445499" y="1371600"/>
                  </a:lnTo>
                  <a:lnTo>
                    <a:pt x="2442616" y="1358900"/>
                  </a:lnTo>
                  <a:lnTo>
                    <a:pt x="2495892" y="1358900"/>
                  </a:lnTo>
                  <a:lnTo>
                    <a:pt x="2492425" y="1371600"/>
                  </a:lnTo>
                  <a:close/>
                </a:path>
                <a:path w="2979420" h="2895600">
                  <a:moveTo>
                    <a:pt x="749249" y="1384300"/>
                  </a:moveTo>
                  <a:lnTo>
                    <a:pt x="714032" y="1384300"/>
                  </a:lnTo>
                  <a:lnTo>
                    <a:pt x="712190" y="1371600"/>
                  </a:lnTo>
                  <a:lnTo>
                    <a:pt x="749896" y="1371600"/>
                  </a:lnTo>
                  <a:lnTo>
                    <a:pt x="749249" y="1384300"/>
                  </a:lnTo>
                  <a:close/>
                </a:path>
                <a:path w="2979420" h="2895600">
                  <a:moveTo>
                    <a:pt x="816368" y="1384300"/>
                  </a:moveTo>
                  <a:lnTo>
                    <a:pt x="775398" y="1384300"/>
                  </a:lnTo>
                  <a:lnTo>
                    <a:pt x="774801" y="1371600"/>
                  </a:lnTo>
                  <a:lnTo>
                    <a:pt x="814641" y="1371600"/>
                  </a:lnTo>
                  <a:lnTo>
                    <a:pt x="816368" y="1384300"/>
                  </a:lnTo>
                  <a:close/>
                </a:path>
                <a:path w="2979420" h="2895600">
                  <a:moveTo>
                    <a:pt x="1237907" y="1384300"/>
                  </a:moveTo>
                  <a:lnTo>
                    <a:pt x="1198460" y="1384300"/>
                  </a:lnTo>
                  <a:lnTo>
                    <a:pt x="1196733" y="1371600"/>
                  </a:lnTo>
                  <a:lnTo>
                    <a:pt x="1239735" y="1371600"/>
                  </a:lnTo>
                  <a:lnTo>
                    <a:pt x="1237907" y="1384300"/>
                  </a:lnTo>
                  <a:close/>
                </a:path>
                <a:path w="2979420" h="2895600">
                  <a:moveTo>
                    <a:pt x="1875091" y="1384300"/>
                  </a:moveTo>
                  <a:lnTo>
                    <a:pt x="1694357" y="1384300"/>
                  </a:lnTo>
                  <a:lnTo>
                    <a:pt x="1694802" y="1371600"/>
                  </a:lnTo>
                  <a:lnTo>
                    <a:pt x="1878114" y="1371600"/>
                  </a:lnTo>
                  <a:lnTo>
                    <a:pt x="1875091" y="1384300"/>
                  </a:lnTo>
                  <a:close/>
                </a:path>
                <a:path w="2979420" h="2895600">
                  <a:moveTo>
                    <a:pt x="2039442" y="1384300"/>
                  </a:moveTo>
                  <a:lnTo>
                    <a:pt x="1995385" y="1384300"/>
                  </a:lnTo>
                  <a:lnTo>
                    <a:pt x="1994204" y="1371600"/>
                  </a:lnTo>
                  <a:lnTo>
                    <a:pt x="2042769" y="1371600"/>
                  </a:lnTo>
                  <a:lnTo>
                    <a:pt x="2039442" y="1384300"/>
                  </a:lnTo>
                  <a:close/>
                </a:path>
                <a:path w="2979420" h="2895600">
                  <a:moveTo>
                    <a:pt x="751433" y="1397000"/>
                  </a:moveTo>
                  <a:lnTo>
                    <a:pt x="710996" y="1397000"/>
                  </a:lnTo>
                  <a:lnTo>
                    <a:pt x="711504" y="1384300"/>
                  </a:lnTo>
                  <a:lnTo>
                    <a:pt x="752081" y="1384300"/>
                  </a:lnTo>
                  <a:lnTo>
                    <a:pt x="751433" y="1397000"/>
                  </a:lnTo>
                  <a:close/>
                </a:path>
                <a:path w="2979420" h="2895600">
                  <a:moveTo>
                    <a:pt x="814984" y="1397000"/>
                  </a:moveTo>
                  <a:lnTo>
                    <a:pt x="778725" y="1397000"/>
                  </a:lnTo>
                  <a:lnTo>
                    <a:pt x="778129" y="1384300"/>
                  </a:lnTo>
                  <a:lnTo>
                    <a:pt x="814438" y="1384300"/>
                  </a:lnTo>
                  <a:lnTo>
                    <a:pt x="814984" y="1397000"/>
                  </a:lnTo>
                  <a:close/>
                </a:path>
                <a:path w="2979420" h="2895600">
                  <a:moveTo>
                    <a:pt x="1250899" y="1397000"/>
                  </a:moveTo>
                  <a:lnTo>
                    <a:pt x="1201039" y="1397000"/>
                  </a:lnTo>
                  <a:lnTo>
                    <a:pt x="1199108" y="1384300"/>
                  </a:lnTo>
                  <a:lnTo>
                    <a:pt x="1253731" y="1384300"/>
                  </a:lnTo>
                  <a:lnTo>
                    <a:pt x="1250899" y="1397000"/>
                  </a:lnTo>
                  <a:close/>
                </a:path>
                <a:path w="2979420" h="2895600">
                  <a:moveTo>
                    <a:pt x="1864067" y="1397000"/>
                  </a:moveTo>
                  <a:lnTo>
                    <a:pt x="1669999" y="1397000"/>
                  </a:lnTo>
                  <a:lnTo>
                    <a:pt x="1678381" y="1384300"/>
                  </a:lnTo>
                  <a:lnTo>
                    <a:pt x="1869033" y="1384300"/>
                  </a:lnTo>
                  <a:lnTo>
                    <a:pt x="1864067" y="1397000"/>
                  </a:lnTo>
                  <a:close/>
                </a:path>
                <a:path w="2979420" h="2895600">
                  <a:moveTo>
                    <a:pt x="2047278" y="1397000"/>
                  </a:moveTo>
                  <a:lnTo>
                    <a:pt x="1990877" y="1397000"/>
                  </a:lnTo>
                  <a:lnTo>
                    <a:pt x="1990229" y="1384300"/>
                  </a:lnTo>
                  <a:lnTo>
                    <a:pt x="2046236" y="1384300"/>
                  </a:lnTo>
                  <a:lnTo>
                    <a:pt x="2047278" y="1397000"/>
                  </a:lnTo>
                  <a:close/>
                </a:path>
                <a:path w="2979420" h="2895600">
                  <a:moveTo>
                    <a:pt x="748207" y="1409700"/>
                  </a:moveTo>
                  <a:lnTo>
                    <a:pt x="713778" y="1409700"/>
                  </a:lnTo>
                  <a:lnTo>
                    <a:pt x="714324" y="1397000"/>
                  </a:lnTo>
                  <a:lnTo>
                    <a:pt x="748652" y="1397000"/>
                  </a:lnTo>
                  <a:lnTo>
                    <a:pt x="748207" y="1409700"/>
                  </a:lnTo>
                  <a:close/>
                </a:path>
                <a:path w="2979420" h="2895600">
                  <a:moveTo>
                    <a:pt x="814984" y="1409700"/>
                  </a:moveTo>
                  <a:lnTo>
                    <a:pt x="781850" y="1409700"/>
                  </a:lnTo>
                  <a:lnTo>
                    <a:pt x="774496" y="1397000"/>
                  </a:lnTo>
                  <a:lnTo>
                    <a:pt x="814438" y="1397000"/>
                  </a:lnTo>
                  <a:lnTo>
                    <a:pt x="814984" y="1409700"/>
                  </a:lnTo>
                  <a:close/>
                </a:path>
                <a:path w="2979420" h="2895600">
                  <a:moveTo>
                    <a:pt x="1255471" y="1409700"/>
                  </a:moveTo>
                  <a:lnTo>
                    <a:pt x="1217612" y="1409700"/>
                  </a:lnTo>
                  <a:lnTo>
                    <a:pt x="1213700" y="1397000"/>
                  </a:lnTo>
                  <a:lnTo>
                    <a:pt x="1254772" y="1397000"/>
                  </a:lnTo>
                  <a:lnTo>
                    <a:pt x="1255471" y="1409700"/>
                  </a:lnTo>
                  <a:close/>
                </a:path>
                <a:path w="2979420" h="2895600">
                  <a:moveTo>
                    <a:pt x="1860397" y="1409700"/>
                  </a:moveTo>
                  <a:lnTo>
                    <a:pt x="1664843" y="1409700"/>
                  </a:lnTo>
                  <a:lnTo>
                    <a:pt x="1667725" y="1397000"/>
                  </a:lnTo>
                  <a:lnTo>
                    <a:pt x="1861896" y="1397000"/>
                  </a:lnTo>
                  <a:lnTo>
                    <a:pt x="1860397" y="1409700"/>
                  </a:lnTo>
                  <a:close/>
                </a:path>
                <a:path w="2979420" h="2895600">
                  <a:moveTo>
                    <a:pt x="2049310" y="1409700"/>
                  </a:moveTo>
                  <a:lnTo>
                    <a:pt x="1996185" y="1409700"/>
                  </a:lnTo>
                  <a:lnTo>
                    <a:pt x="1998218" y="1397000"/>
                  </a:lnTo>
                  <a:lnTo>
                    <a:pt x="2048370" y="1397000"/>
                  </a:lnTo>
                  <a:lnTo>
                    <a:pt x="2049310" y="1409700"/>
                  </a:lnTo>
                  <a:close/>
                </a:path>
                <a:path w="2979420" h="2895600">
                  <a:moveTo>
                    <a:pt x="744296" y="1422400"/>
                  </a:moveTo>
                  <a:lnTo>
                    <a:pt x="712292" y="1422400"/>
                  </a:lnTo>
                  <a:lnTo>
                    <a:pt x="713181" y="1409700"/>
                  </a:lnTo>
                  <a:lnTo>
                    <a:pt x="745185" y="1409700"/>
                  </a:lnTo>
                  <a:lnTo>
                    <a:pt x="744296" y="1422400"/>
                  </a:lnTo>
                  <a:close/>
                </a:path>
                <a:path w="2979420" h="2895600">
                  <a:moveTo>
                    <a:pt x="823366" y="1422400"/>
                  </a:moveTo>
                  <a:lnTo>
                    <a:pt x="781151" y="1422400"/>
                  </a:lnTo>
                  <a:lnTo>
                    <a:pt x="780656" y="1409700"/>
                  </a:lnTo>
                  <a:lnTo>
                    <a:pt x="822820" y="1409700"/>
                  </a:lnTo>
                  <a:lnTo>
                    <a:pt x="823366" y="1422400"/>
                  </a:lnTo>
                  <a:close/>
                </a:path>
                <a:path w="2979420" h="2895600">
                  <a:moveTo>
                    <a:pt x="1266723" y="1422400"/>
                  </a:moveTo>
                  <a:lnTo>
                    <a:pt x="1221828" y="1422400"/>
                  </a:lnTo>
                  <a:lnTo>
                    <a:pt x="1219796" y="1409700"/>
                  </a:lnTo>
                  <a:lnTo>
                    <a:pt x="1264742" y="1409700"/>
                  </a:lnTo>
                  <a:lnTo>
                    <a:pt x="1266723" y="1422400"/>
                  </a:lnTo>
                  <a:close/>
                </a:path>
                <a:path w="2979420" h="2895600">
                  <a:moveTo>
                    <a:pt x="1648129" y="1422400"/>
                  </a:moveTo>
                  <a:lnTo>
                    <a:pt x="1637410" y="1422400"/>
                  </a:lnTo>
                  <a:lnTo>
                    <a:pt x="1643164" y="1409700"/>
                  </a:lnTo>
                  <a:lnTo>
                    <a:pt x="1648129" y="1422400"/>
                  </a:lnTo>
                  <a:close/>
                </a:path>
                <a:path w="2979420" h="2895600">
                  <a:moveTo>
                    <a:pt x="1856041" y="1422400"/>
                  </a:moveTo>
                  <a:lnTo>
                    <a:pt x="1648129" y="1422400"/>
                  </a:lnTo>
                  <a:lnTo>
                    <a:pt x="1650949" y="1409700"/>
                  </a:lnTo>
                  <a:lnTo>
                    <a:pt x="1859267" y="1409700"/>
                  </a:lnTo>
                  <a:lnTo>
                    <a:pt x="1856041" y="1422400"/>
                  </a:lnTo>
                  <a:close/>
                </a:path>
                <a:path w="2979420" h="2895600">
                  <a:moveTo>
                    <a:pt x="2056752" y="1422400"/>
                  </a:moveTo>
                  <a:lnTo>
                    <a:pt x="1998713" y="1422400"/>
                  </a:lnTo>
                  <a:lnTo>
                    <a:pt x="1997773" y="1409700"/>
                  </a:lnTo>
                  <a:lnTo>
                    <a:pt x="2050707" y="1409700"/>
                  </a:lnTo>
                  <a:lnTo>
                    <a:pt x="2056752" y="1422400"/>
                  </a:lnTo>
                  <a:close/>
                </a:path>
                <a:path w="2979420" h="2895600">
                  <a:moveTo>
                    <a:pt x="2499664" y="1422400"/>
                  </a:moveTo>
                  <a:lnTo>
                    <a:pt x="2487371" y="1422400"/>
                  </a:lnTo>
                  <a:lnTo>
                    <a:pt x="2490838" y="1409700"/>
                  </a:lnTo>
                  <a:lnTo>
                    <a:pt x="2494165" y="1409700"/>
                  </a:lnTo>
                  <a:lnTo>
                    <a:pt x="2499664" y="1422400"/>
                  </a:lnTo>
                  <a:close/>
                </a:path>
                <a:path w="2979420" h="2895600">
                  <a:moveTo>
                    <a:pt x="2539060" y="1422400"/>
                  </a:moveTo>
                  <a:lnTo>
                    <a:pt x="2506814" y="1422400"/>
                  </a:lnTo>
                  <a:lnTo>
                    <a:pt x="2509443" y="1409700"/>
                  </a:lnTo>
                  <a:lnTo>
                    <a:pt x="2539707" y="1409700"/>
                  </a:lnTo>
                  <a:lnTo>
                    <a:pt x="2539060" y="1422400"/>
                  </a:lnTo>
                  <a:close/>
                </a:path>
                <a:path w="2979420" h="2895600">
                  <a:moveTo>
                    <a:pt x="745083" y="1435100"/>
                  </a:moveTo>
                  <a:lnTo>
                    <a:pt x="703059" y="1435100"/>
                  </a:lnTo>
                  <a:lnTo>
                    <a:pt x="703567" y="1422400"/>
                  </a:lnTo>
                  <a:lnTo>
                    <a:pt x="745528" y="1422400"/>
                  </a:lnTo>
                  <a:lnTo>
                    <a:pt x="745083" y="1435100"/>
                  </a:lnTo>
                  <a:close/>
                </a:path>
                <a:path w="2979420" h="2895600">
                  <a:moveTo>
                    <a:pt x="819353" y="1435100"/>
                  </a:moveTo>
                  <a:lnTo>
                    <a:pt x="786904" y="1435100"/>
                  </a:lnTo>
                  <a:lnTo>
                    <a:pt x="786409" y="1422400"/>
                  </a:lnTo>
                  <a:lnTo>
                    <a:pt x="823125" y="1422400"/>
                  </a:lnTo>
                  <a:lnTo>
                    <a:pt x="819353" y="1435100"/>
                  </a:lnTo>
                  <a:close/>
                </a:path>
                <a:path w="2979420" h="2895600">
                  <a:moveTo>
                    <a:pt x="1273568" y="1435100"/>
                  </a:moveTo>
                  <a:lnTo>
                    <a:pt x="1227340" y="1435100"/>
                  </a:lnTo>
                  <a:lnTo>
                    <a:pt x="1225854" y="1422400"/>
                  </a:lnTo>
                  <a:lnTo>
                    <a:pt x="1274762" y="1422400"/>
                  </a:lnTo>
                  <a:lnTo>
                    <a:pt x="1273568" y="1435100"/>
                  </a:lnTo>
                  <a:close/>
                </a:path>
                <a:path w="2979420" h="2895600">
                  <a:moveTo>
                    <a:pt x="1848599" y="1435100"/>
                  </a:moveTo>
                  <a:lnTo>
                    <a:pt x="1615732" y="1435100"/>
                  </a:lnTo>
                  <a:lnTo>
                    <a:pt x="1618107" y="1422400"/>
                  </a:lnTo>
                  <a:lnTo>
                    <a:pt x="1846757" y="1422400"/>
                  </a:lnTo>
                  <a:lnTo>
                    <a:pt x="1848599" y="1435100"/>
                  </a:lnTo>
                  <a:close/>
                </a:path>
                <a:path w="2979420" h="2895600">
                  <a:moveTo>
                    <a:pt x="2060828" y="1435100"/>
                  </a:moveTo>
                  <a:lnTo>
                    <a:pt x="2004123" y="1435100"/>
                  </a:lnTo>
                  <a:lnTo>
                    <a:pt x="2003272" y="1422400"/>
                  </a:lnTo>
                  <a:lnTo>
                    <a:pt x="2059876" y="1422400"/>
                  </a:lnTo>
                  <a:lnTo>
                    <a:pt x="2060828" y="1435100"/>
                  </a:lnTo>
                  <a:close/>
                </a:path>
                <a:path w="2979420" h="2895600">
                  <a:moveTo>
                    <a:pt x="2552204" y="1435100"/>
                  </a:moveTo>
                  <a:lnTo>
                    <a:pt x="2469159" y="1435100"/>
                  </a:lnTo>
                  <a:lnTo>
                    <a:pt x="2471889" y="1422400"/>
                  </a:lnTo>
                  <a:lnTo>
                    <a:pt x="2549474" y="1422400"/>
                  </a:lnTo>
                  <a:lnTo>
                    <a:pt x="2552204" y="1435100"/>
                  </a:lnTo>
                  <a:close/>
                </a:path>
                <a:path w="2979420" h="2895600">
                  <a:moveTo>
                    <a:pt x="746226" y="1447800"/>
                  </a:moveTo>
                  <a:lnTo>
                    <a:pt x="706983" y="1447800"/>
                  </a:lnTo>
                  <a:lnTo>
                    <a:pt x="702271" y="1435100"/>
                  </a:lnTo>
                  <a:lnTo>
                    <a:pt x="746925" y="1435100"/>
                  </a:lnTo>
                  <a:lnTo>
                    <a:pt x="746226" y="1447800"/>
                  </a:lnTo>
                  <a:close/>
                </a:path>
                <a:path w="2979420" h="2895600">
                  <a:moveTo>
                    <a:pt x="826490" y="1447800"/>
                  </a:moveTo>
                  <a:lnTo>
                    <a:pt x="787654" y="1447800"/>
                  </a:lnTo>
                  <a:lnTo>
                    <a:pt x="787196" y="1435100"/>
                  </a:lnTo>
                  <a:lnTo>
                    <a:pt x="826096" y="1435100"/>
                  </a:lnTo>
                  <a:lnTo>
                    <a:pt x="826490" y="1447800"/>
                  </a:lnTo>
                  <a:close/>
                </a:path>
                <a:path w="2979420" h="2895600">
                  <a:moveTo>
                    <a:pt x="1289354" y="1447800"/>
                  </a:moveTo>
                  <a:lnTo>
                    <a:pt x="1240586" y="1447800"/>
                  </a:lnTo>
                  <a:lnTo>
                    <a:pt x="1241818" y="1435100"/>
                  </a:lnTo>
                  <a:lnTo>
                    <a:pt x="1290485" y="1435100"/>
                  </a:lnTo>
                  <a:lnTo>
                    <a:pt x="1289354" y="1447800"/>
                  </a:lnTo>
                  <a:close/>
                </a:path>
                <a:path w="2979420" h="2895600">
                  <a:moveTo>
                    <a:pt x="1834108" y="1447800"/>
                  </a:moveTo>
                  <a:lnTo>
                    <a:pt x="1591614" y="1447800"/>
                  </a:lnTo>
                  <a:lnTo>
                    <a:pt x="1594599" y="1435100"/>
                  </a:lnTo>
                  <a:lnTo>
                    <a:pt x="1838032" y="1435100"/>
                  </a:lnTo>
                  <a:lnTo>
                    <a:pt x="1834108" y="1447800"/>
                  </a:lnTo>
                  <a:close/>
                </a:path>
                <a:path w="2979420" h="2895600">
                  <a:moveTo>
                    <a:pt x="2065934" y="1447800"/>
                  </a:moveTo>
                  <a:lnTo>
                    <a:pt x="2002980" y="1447800"/>
                  </a:lnTo>
                  <a:lnTo>
                    <a:pt x="2002142" y="1435100"/>
                  </a:lnTo>
                  <a:lnTo>
                    <a:pt x="2064943" y="1435100"/>
                  </a:lnTo>
                  <a:lnTo>
                    <a:pt x="2065934" y="1447800"/>
                  </a:lnTo>
                  <a:close/>
                </a:path>
                <a:path w="2979420" h="2895600">
                  <a:moveTo>
                    <a:pt x="2564853" y="1447800"/>
                  </a:moveTo>
                  <a:lnTo>
                    <a:pt x="2461475" y="1447800"/>
                  </a:lnTo>
                  <a:lnTo>
                    <a:pt x="2462860" y="1435100"/>
                  </a:lnTo>
                  <a:lnTo>
                    <a:pt x="2564650" y="1435100"/>
                  </a:lnTo>
                  <a:lnTo>
                    <a:pt x="2564853" y="1447800"/>
                  </a:lnTo>
                  <a:close/>
                </a:path>
                <a:path w="2979420" h="2895600">
                  <a:moveTo>
                    <a:pt x="740270" y="1460500"/>
                  </a:moveTo>
                  <a:lnTo>
                    <a:pt x="700786" y="1460500"/>
                  </a:lnTo>
                  <a:lnTo>
                    <a:pt x="701128" y="1447800"/>
                  </a:lnTo>
                  <a:lnTo>
                    <a:pt x="746823" y="1447800"/>
                  </a:lnTo>
                  <a:lnTo>
                    <a:pt x="740270" y="1460500"/>
                  </a:lnTo>
                  <a:close/>
                </a:path>
                <a:path w="2979420" h="2895600">
                  <a:moveTo>
                    <a:pt x="825652" y="1460500"/>
                  </a:moveTo>
                  <a:lnTo>
                    <a:pt x="786511" y="1460500"/>
                  </a:lnTo>
                  <a:lnTo>
                    <a:pt x="788149" y="1447800"/>
                  </a:lnTo>
                  <a:lnTo>
                    <a:pt x="824750" y="1447800"/>
                  </a:lnTo>
                  <a:lnTo>
                    <a:pt x="825652" y="1460500"/>
                  </a:lnTo>
                  <a:close/>
                </a:path>
                <a:path w="2979420" h="2895600">
                  <a:moveTo>
                    <a:pt x="1297139" y="1460500"/>
                  </a:moveTo>
                  <a:lnTo>
                    <a:pt x="1246390" y="1460500"/>
                  </a:lnTo>
                  <a:lnTo>
                    <a:pt x="1244803" y="1447800"/>
                  </a:lnTo>
                  <a:lnTo>
                    <a:pt x="1294612" y="1447800"/>
                  </a:lnTo>
                  <a:lnTo>
                    <a:pt x="1297139" y="1460500"/>
                  </a:lnTo>
                  <a:close/>
                </a:path>
                <a:path w="2979420" h="2895600">
                  <a:moveTo>
                    <a:pt x="1829396" y="1460500"/>
                  </a:moveTo>
                  <a:lnTo>
                    <a:pt x="1575003" y="1460500"/>
                  </a:lnTo>
                  <a:lnTo>
                    <a:pt x="1581048" y="1447800"/>
                  </a:lnTo>
                  <a:lnTo>
                    <a:pt x="1829295" y="1447800"/>
                  </a:lnTo>
                  <a:lnTo>
                    <a:pt x="1829396" y="1460500"/>
                  </a:lnTo>
                  <a:close/>
                </a:path>
                <a:path w="2979420" h="2895600">
                  <a:moveTo>
                    <a:pt x="2066277" y="1460500"/>
                  </a:moveTo>
                  <a:lnTo>
                    <a:pt x="2006600" y="1460500"/>
                  </a:lnTo>
                  <a:lnTo>
                    <a:pt x="2009381" y="1447800"/>
                  </a:lnTo>
                  <a:lnTo>
                    <a:pt x="2069947" y="1447800"/>
                  </a:lnTo>
                  <a:lnTo>
                    <a:pt x="2066277" y="1460500"/>
                  </a:lnTo>
                  <a:close/>
                </a:path>
                <a:path w="2979420" h="2895600">
                  <a:moveTo>
                    <a:pt x="2570467" y="1460500"/>
                  </a:moveTo>
                  <a:lnTo>
                    <a:pt x="2458834" y="1460500"/>
                  </a:lnTo>
                  <a:lnTo>
                    <a:pt x="2458593" y="1447800"/>
                  </a:lnTo>
                  <a:lnTo>
                    <a:pt x="2567482" y="1447800"/>
                  </a:lnTo>
                  <a:lnTo>
                    <a:pt x="2570467" y="1460500"/>
                  </a:lnTo>
                  <a:close/>
                </a:path>
                <a:path w="2979420" h="2895600">
                  <a:moveTo>
                    <a:pt x="737895" y="1473200"/>
                  </a:moveTo>
                  <a:lnTo>
                    <a:pt x="699985" y="1473200"/>
                  </a:lnTo>
                  <a:lnTo>
                    <a:pt x="700341" y="1460500"/>
                  </a:lnTo>
                  <a:lnTo>
                    <a:pt x="738238" y="1460500"/>
                  </a:lnTo>
                  <a:lnTo>
                    <a:pt x="737895" y="1473200"/>
                  </a:lnTo>
                  <a:close/>
                </a:path>
                <a:path w="2979420" h="2895600">
                  <a:moveTo>
                    <a:pt x="827976" y="1473200"/>
                  </a:moveTo>
                  <a:lnTo>
                    <a:pt x="784224" y="1473200"/>
                  </a:lnTo>
                  <a:lnTo>
                    <a:pt x="787349" y="1460500"/>
                  </a:lnTo>
                  <a:lnTo>
                    <a:pt x="827532" y="1460500"/>
                  </a:lnTo>
                  <a:lnTo>
                    <a:pt x="827976" y="1473200"/>
                  </a:lnTo>
                  <a:close/>
                </a:path>
                <a:path w="2979420" h="2895600">
                  <a:moveTo>
                    <a:pt x="1317332" y="1473200"/>
                  </a:moveTo>
                  <a:lnTo>
                    <a:pt x="1255712" y="1473200"/>
                  </a:lnTo>
                  <a:lnTo>
                    <a:pt x="1251254" y="1460500"/>
                  </a:lnTo>
                  <a:lnTo>
                    <a:pt x="1311719" y="1460500"/>
                  </a:lnTo>
                  <a:lnTo>
                    <a:pt x="1317332" y="1473200"/>
                  </a:lnTo>
                  <a:close/>
                </a:path>
                <a:path w="2979420" h="2895600">
                  <a:moveTo>
                    <a:pt x="1818881" y="1473200"/>
                  </a:moveTo>
                  <a:lnTo>
                    <a:pt x="1550746" y="1473200"/>
                  </a:lnTo>
                  <a:lnTo>
                    <a:pt x="1553768" y="1460500"/>
                  </a:lnTo>
                  <a:lnTo>
                    <a:pt x="1815503" y="1460500"/>
                  </a:lnTo>
                  <a:lnTo>
                    <a:pt x="1818881" y="1473200"/>
                  </a:lnTo>
                  <a:close/>
                </a:path>
                <a:path w="2979420" h="2895600">
                  <a:moveTo>
                    <a:pt x="2070353" y="1473200"/>
                  </a:moveTo>
                  <a:lnTo>
                    <a:pt x="2011756" y="1473200"/>
                  </a:lnTo>
                  <a:lnTo>
                    <a:pt x="2008492" y="1460500"/>
                  </a:lnTo>
                  <a:lnTo>
                    <a:pt x="2068169" y="1460500"/>
                  </a:lnTo>
                  <a:lnTo>
                    <a:pt x="2070353" y="1473200"/>
                  </a:lnTo>
                  <a:close/>
                </a:path>
                <a:path w="2979420" h="2895600">
                  <a:moveTo>
                    <a:pt x="2566492" y="1473200"/>
                  </a:moveTo>
                  <a:lnTo>
                    <a:pt x="2460625" y="1473200"/>
                  </a:lnTo>
                  <a:lnTo>
                    <a:pt x="2457297" y="1460500"/>
                  </a:lnTo>
                  <a:lnTo>
                    <a:pt x="2571953" y="1460500"/>
                  </a:lnTo>
                  <a:lnTo>
                    <a:pt x="2566492" y="1473200"/>
                  </a:lnTo>
                  <a:close/>
                </a:path>
                <a:path w="2979420" h="2895600">
                  <a:moveTo>
                    <a:pt x="740524" y="1485900"/>
                  </a:moveTo>
                  <a:lnTo>
                    <a:pt x="698754" y="1485900"/>
                  </a:lnTo>
                  <a:lnTo>
                    <a:pt x="699046" y="1473200"/>
                  </a:lnTo>
                  <a:lnTo>
                    <a:pt x="740765" y="1473200"/>
                  </a:lnTo>
                  <a:lnTo>
                    <a:pt x="740524" y="1485900"/>
                  </a:lnTo>
                  <a:close/>
                </a:path>
                <a:path w="2979420" h="2895600">
                  <a:moveTo>
                    <a:pt x="826249" y="1485900"/>
                  </a:moveTo>
                  <a:lnTo>
                    <a:pt x="785520" y="1485900"/>
                  </a:lnTo>
                  <a:lnTo>
                    <a:pt x="785164" y="1473200"/>
                  </a:lnTo>
                  <a:lnTo>
                    <a:pt x="825550" y="1473200"/>
                  </a:lnTo>
                  <a:lnTo>
                    <a:pt x="826249" y="1485900"/>
                  </a:lnTo>
                  <a:close/>
                </a:path>
                <a:path w="2979420" h="2895600">
                  <a:moveTo>
                    <a:pt x="1342237" y="1485900"/>
                  </a:moveTo>
                  <a:lnTo>
                    <a:pt x="1268564" y="1485900"/>
                  </a:lnTo>
                  <a:lnTo>
                    <a:pt x="1266278" y="1473200"/>
                  </a:lnTo>
                  <a:lnTo>
                    <a:pt x="1339100" y="1473200"/>
                  </a:lnTo>
                  <a:lnTo>
                    <a:pt x="1342237" y="1485900"/>
                  </a:lnTo>
                  <a:close/>
                </a:path>
                <a:path w="2979420" h="2895600">
                  <a:moveTo>
                    <a:pt x="1804492" y="1485900"/>
                  </a:moveTo>
                  <a:lnTo>
                    <a:pt x="1521815" y="1485900"/>
                  </a:lnTo>
                  <a:lnTo>
                    <a:pt x="1525092" y="1473200"/>
                  </a:lnTo>
                  <a:lnTo>
                    <a:pt x="1808759" y="1473200"/>
                  </a:lnTo>
                  <a:lnTo>
                    <a:pt x="1804492" y="1485900"/>
                  </a:lnTo>
                  <a:close/>
                </a:path>
                <a:path w="2979420" h="2895600">
                  <a:moveTo>
                    <a:pt x="2074367" y="1485900"/>
                  </a:moveTo>
                  <a:lnTo>
                    <a:pt x="2020544" y="1485900"/>
                  </a:lnTo>
                  <a:lnTo>
                    <a:pt x="2019503" y="1473200"/>
                  </a:lnTo>
                  <a:lnTo>
                    <a:pt x="2073427" y="1473200"/>
                  </a:lnTo>
                  <a:lnTo>
                    <a:pt x="2074367" y="1485900"/>
                  </a:lnTo>
                  <a:close/>
                </a:path>
                <a:path w="2979420" h="2895600">
                  <a:moveTo>
                    <a:pt x="2564155" y="1485900"/>
                  </a:moveTo>
                  <a:lnTo>
                    <a:pt x="2463050" y="1485900"/>
                  </a:lnTo>
                  <a:lnTo>
                    <a:pt x="2461666" y="1473200"/>
                  </a:lnTo>
                  <a:lnTo>
                    <a:pt x="2565742" y="1473200"/>
                  </a:lnTo>
                  <a:lnTo>
                    <a:pt x="2564155" y="1485900"/>
                  </a:lnTo>
                  <a:close/>
                </a:path>
                <a:path w="2979420" h="2895600">
                  <a:moveTo>
                    <a:pt x="735660" y="1498600"/>
                  </a:moveTo>
                  <a:lnTo>
                    <a:pt x="697801" y="1498600"/>
                  </a:lnTo>
                  <a:lnTo>
                    <a:pt x="703465" y="1485900"/>
                  </a:lnTo>
                  <a:lnTo>
                    <a:pt x="736155" y="1485900"/>
                  </a:lnTo>
                  <a:lnTo>
                    <a:pt x="735660" y="1498600"/>
                  </a:lnTo>
                  <a:close/>
                </a:path>
                <a:path w="2979420" h="2895600">
                  <a:moveTo>
                    <a:pt x="830516" y="1498600"/>
                  </a:moveTo>
                  <a:lnTo>
                    <a:pt x="794791" y="1498600"/>
                  </a:lnTo>
                  <a:lnTo>
                    <a:pt x="794092" y="1485900"/>
                  </a:lnTo>
                  <a:lnTo>
                    <a:pt x="825893" y="1485900"/>
                  </a:lnTo>
                  <a:lnTo>
                    <a:pt x="830516" y="1498600"/>
                  </a:lnTo>
                  <a:close/>
                </a:path>
                <a:path w="2979420" h="2895600">
                  <a:moveTo>
                    <a:pt x="1366685" y="1498600"/>
                  </a:moveTo>
                  <a:lnTo>
                    <a:pt x="1286217" y="1498600"/>
                  </a:lnTo>
                  <a:lnTo>
                    <a:pt x="1283792" y="1485900"/>
                  </a:lnTo>
                  <a:lnTo>
                    <a:pt x="1365300" y="1485900"/>
                  </a:lnTo>
                  <a:lnTo>
                    <a:pt x="1366685" y="1498600"/>
                  </a:lnTo>
                  <a:close/>
                </a:path>
                <a:path w="2979420" h="2895600">
                  <a:moveTo>
                    <a:pt x="1797850" y="1498600"/>
                  </a:moveTo>
                  <a:lnTo>
                    <a:pt x="1497660" y="1498600"/>
                  </a:lnTo>
                  <a:lnTo>
                    <a:pt x="1499450" y="1485900"/>
                  </a:lnTo>
                  <a:lnTo>
                    <a:pt x="1800021" y="1485900"/>
                  </a:lnTo>
                  <a:lnTo>
                    <a:pt x="1797850" y="1498600"/>
                  </a:lnTo>
                  <a:close/>
                </a:path>
                <a:path w="2979420" h="2895600">
                  <a:moveTo>
                    <a:pt x="2078926" y="1511300"/>
                  </a:moveTo>
                  <a:lnTo>
                    <a:pt x="2024760" y="1511300"/>
                  </a:lnTo>
                  <a:lnTo>
                    <a:pt x="2021636" y="1498600"/>
                  </a:lnTo>
                  <a:lnTo>
                    <a:pt x="2020493" y="1485900"/>
                  </a:lnTo>
                  <a:lnTo>
                    <a:pt x="2073871" y="1485900"/>
                  </a:lnTo>
                  <a:lnTo>
                    <a:pt x="2074811" y="1498600"/>
                  </a:lnTo>
                  <a:lnTo>
                    <a:pt x="2084539" y="1498600"/>
                  </a:lnTo>
                  <a:lnTo>
                    <a:pt x="2078926" y="1511300"/>
                  </a:lnTo>
                  <a:close/>
                </a:path>
                <a:path w="2979420" h="2895600">
                  <a:moveTo>
                    <a:pt x="2566784" y="1498600"/>
                  </a:moveTo>
                  <a:lnTo>
                    <a:pt x="2460332" y="1498600"/>
                  </a:lnTo>
                  <a:lnTo>
                    <a:pt x="2457754" y="1485900"/>
                  </a:lnTo>
                  <a:lnTo>
                    <a:pt x="2568524" y="1485900"/>
                  </a:lnTo>
                  <a:lnTo>
                    <a:pt x="2566784" y="1498600"/>
                  </a:lnTo>
                  <a:close/>
                </a:path>
                <a:path w="2979420" h="2895600">
                  <a:moveTo>
                    <a:pt x="740079" y="1511300"/>
                  </a:moveTo>
                  <a:lnTo>
                    <a:pt x="704253" y="1511300"/>
                  </a:lnTo>
                  <a:lnTo>
                    <a:pt x="704456" y="1498600"/>
                  </a:lnTo>
                  <a:lnTo>
                    <a:pt x="739127" y="1498600"/>
                  </a:lnTo>
                  <a:lnTo>
                    <a:pt x="740079" y="1511300"/>
                  </a:lnTo>
                  <a:close/>
                </a:path>
                <a:path w="2979420" h="2895600">
                  <a:moveTo>
                    <a:pt x="828281" y="1511300"/>
                  </a:moveTo>
                  <a:lnTo>
                    <a:pt x="791222" y="1511300"/>
                  </a:lnTo>
                  <a:lnTo>
                    <a:pt x="792708" y="1498600"/>
                  </a:lnTo>
                  <a:lnTo>
                    <a:pt x="827976" y="1498600"/>
                  </a:lnTo>
                  <a:lnTo>
                    <a:pt x="828281" y="1511300"/>
                  </a:lnTo>
                  <a:close/>
                </a:path>
                <a:path w="2979420" h="2895600">
                  <a:moveTo>
                    <a:pt x="1414310" y="1511300"/>
                  </a:moveTo>
                  <a:lnTo>
                    <a:pt x="1298028" y="1511300"/>
                  </a:lnTo>
                  <a:lnTo>
                    <a:pt x="1296200" y="1498600"/>
                  </a:lnTo>
                  <a:lnTo>
                    <a:pt x="1410843" y="1498600"/>
                  </a:lnTo>
                  <a:lnTo>
                    <a:pt x="1414310" y="1511300"/>
                  </a:lnTo>
                  <a:close/>
                </a:path>
                <a:path w="2979420" h="2895600">
                  <a:moveTo>
                    <a:pt x="1428457" y="1511300"/>
                  </a:moveTo>
                  <a:lnTo>
                    <a:pt x="1414310" y="1511300"/>
                  </a:lnTo>
                  <a:lnTo>
                    <a:pt x="1418183" y="1498600"/>
                  </a:lnTo>
                  <a:lnTo>
                    <a:pt x="1425130" y="1498600"/>
                  </a:lnTo>
                  <a:lnTo>
                    <a:pt x="1428457" y="1511300"/>
                  </a:lnTo>
                  <a:close/>
                </a:path>
                <a:path w="2979420" h="2895600">
                  <a:moveTo>
                    <a:pt x="1449692" y="1511300"/>
                  </a:moveTo>
                  <a:lnTo>
                    <a:pt x="1435404" y="1511300"/>
                  </a:lnTo>
                  <a:lnTo>
                    <a:pt x="1438770" y="1498600"/>
                  </a:lnTo>
                  <a:lnTo>
                    <a:pt x="1445768" y="1498600"/>
                  </a:lnTo>
                  <a:lnTo>
                    <a:pt x="1449692" y="1511300"/>
                  </a:lnTo>
                  <a:close/>
                </a:path>
                <a:path w="2979420" h="2895600">
                  <a:moveTo>
                    <a:pt x="1792681" y="1511300"/>
                  </a:moveTo>
                  <a:lnTo>
                    <a:pt x="1456626" y="1511300"/>
                  </a:lnTo>
                  <a:lnTo>
                    <a:pt x="1460106" y="1498600"/>
                  </a:lnTo>
                  <a:lnTo>
                    <a:pt x="1790852" y="1498600"/>
                  </a:lnTo>
                  <a:lnTo>
                    <a:pt x="1792681" y="1511300"/>
                  </a:lnTo>
                  <a:close/>
                </a:path>
                <a:path w="2979420" h="2895600">
                  <a:moveTo>
                    <a:pt x="2554185" y="1511300"/>
                  </a:moveTo>
                  <a:lnTo>
                    <a:pt x="2470543" y="1511300"/>
                  </a:lnTo>
                  <a:lnTo>
                    <a:pt x="2468562" y="1498600"/>
                  </a:lnTo>
                  <a:lnTo>
                    <a:pt x="2556217" y="1498600"/>
                  </a:lnTo>
                  <a:lnTo>
                    <a:pt x="2554185" y="1511300"/>
                  </a:lnTo>
                  <a:close/>
                </a:path>
                <a:path w="2979420" h="2895600">
                  <a:moveTo>
                    <a:pt x="736498" y="1524000"/>
                  </a:moveTo>
                  <a:lnTo>
                    <a:pt x="703110" y="1524000"/>
                  </a:lnTo>
                  <a:lnTo>
                    <a:pt x="703313" y="1511300"/>
                  </a:lnTo>
                  <a:lnTo>
                    <a:pt x="736701" y="1511300"/>
                  </a:lnTo>
                  <a:lnTo>
                    <a:pt x="736498" y="1524000"/>
                  </a:lnTo>
                  <a:close/>
                </a:path>
                <a:path w="2979420" h="2895600">
                  <a:moveTo>
                    <a:pt x="834872" y="1524000"/>
                  </a:moveTo>
                  <a:lnTo>
                    <a:pt x="796874" y="1524000"/>
                  </a:lnTo>
                  <a:lnTo>
                    <a:pt x="791819" y="1511300"/>
                  </a:lnTo>
                  <a:lnTo>
                    <a:pt x="834377" y="1511300"/>
                  </a:lnTo>
                  <a:lnTo>
                    <a:pt x="834872" y="1524000"/>
                  </a:lnTo>
                  <a:close/>
                </a:path>
                <a:path w="2979420" h="2895600">
                  <a:moveTo>
                    <a:pt x="1780882" y="1524000"/>
                  </a:moveTo>
                  <a:lnTo>
                    <a:pt x="1311376" y="1524000"/>
                  </a:lnTo>
                  <a:lnTo>
                    <a:pt x="1308696" y="1511300"/>
                  </a:lnTo>
                  <a:lnTo>
                    <a:pt x="1783067" y="1511300"/>
                  </a:lnTo>
                  <a:lnTo>
                    <a:pt x="1780882" y="1524000"/>
                  </a:lnTo>
                  <a:close/>
                </a:path>
                <a:path w="2979420" h="2895600">
                  <a:moveTo>
                    <a:pt x="2087067" y="1524000"/>
                  </a:moveTo>
                  <a:lnTo>
                    <a:pt x="2028532" y="1524000"/>
                  </a:lnTo>
                  <a:lnTo>
                    <a:pt x="2026246" y="1511300"/>
                  </a:lnTo>
                  <a:lnTo>
                    <a:pt x="2080869" y="1511300"/>
                  </a:lnTo>
                  <a:lnTo>
                    <a:pt x="2087067" y="1524000"/>
                  </a:lnTo>
                  <a:close/>
                </a:path>
                <a:path w="2979420" h="2895600">
                  <a:moveTo>
                    <a:pt x="2548432" y="1524000"/>
                  </a:moveTo>
                  <a:lnTo>
                    <a:pt x="2483243" y="1524000"/>
                  </a:lnTo>
                  <a:lnTo>
                    <a:pt x="2480271" y="1511300"/>
                  </a:lnTo>
                  <a:lnTo>
                    <a:pt x="2551214" y="1511300"/>
                  </a:lnTo>
                  <a:lnTo>
                    <a:pt x="2548432" y="1524000"/>
                  </a:lnTo>
                  <a:close/>
                </a:path>
                <a:path w="2979420" h="2895600">
                  <a:moveTo>
                    <a:pt x="741565" y="1536700"/>
                  </a:moveTo>
                  <a:lnTo>
                    <a:pt x="695172" y="1536700"/>
                  </a:lnTo>
                  <a:lnTo>
                    <a:pt x="695375" y="1524000"/>
                  </a:lnTo>
                  <a:lnTo>
                    <a:pt x="741667" y="1524000"/>
                  </a:lnTo>
                  <a:lnTo>
                    <a:pt x="741565" y="1536700"/>
                  </a:lnTo>
                  <a:close/>
                </a:path>
                <a:path w="2979420" h="2895600">
                  <a:moveTo>
                    <a:pt x="832993" y="1536700"/>
                  </a:moveTo>
                  <a:lnTo>
                    <a:pt x="795045" y="1536700"/>
                  </a:lnTo>
                  <a:lnTo>
                    <a:pt x="794550" y="1524000"/>
                  </a:lnTo>
                  <a:lnTo>
                    <a:pt x="832700" y="1524000"/>
                  </a:lnTo>
                  <a:lnTo>
                    <a:pt x="832993" y="1536700"/>
                  </a:lnTo>
                  <a:close/>
                </a:path>
                <a:path w="2979420" h="2895600">
                  <a:moveTo>
                    <a:pt x="1326311" y="1536700"/>
                  </a:moveTo>
                  <a:lnTo>
                    <a:pt x="1323327" y="1536700"/>
                  </a:lnTo>
                  <a:lnTo>
                    <a:pt x="1320558" y="1524000"/>
                  </a:lnTo>
                  <a:lnTo>
                    <a:pt x="1332509" y="1524000"/>
                  </a:lnTo>
                  <a:lnTo>
                    <a:pt x="1326311" y="1536700"/>
                  </a:lnTo>
                  <a:close/>
                </a:path>
                <a:path w="2979420" h="2895600">
                  <a:moveTo>
                    <a:pt x="1769516" y="1536700"/>
                  </a:moveTo>
                  <a:lnTo>
                    <a:pt x="1338465" y="1536700"/>
                  </a:lnTo>
                  <a:lnTo>
                    <a:pt x="1332509" y="1524000"/>
                  </a:lnTo>
                  <a:lnTo>
                    <a:pt x="1771700" y="1524000"/>
                  </a:lnTo>
                  <a:lnTo>
                    <a:pt x="1769516" y="1536700"/>
                  </a:lnTo>
                  <a:close/>
                </a:path>
                <a:path w="2979420" h="2895600">
                  <a:moveTo>
                    <a:pt x="2085136" y="1536700"/>
                  </a:moveTo>
                  <a:lnTo>
                    <a:pt x="2037359" y="1536700"/>
                  </a:lnTo>
                  <a:lnTo>
                    <a:pt x="2036216" y="1524000"/>
                  </a:lnTo>
                  <a:lnTo>
                    <a:pt x="2084235" y="1524000"/>
                  </a:lnTo>
                  <a:lnTo>
                    <a:pt x="2085136" y="1536700"/>
                  </a:lnTo>
                  <a:close/>
                </a:path>
                <a:path w="2979420" h="2895600">
                  <a:moveTo>
                    <a:pt x="2524671" y="1536700"/>
                  </a:moveTo>
                  <a:lnTo>
                    <a:pt x="2498077" y="1536700"/>
                  </a:lnTo>
                  <a:lnTo>
                    <a:pt x="2495105" y="1524000"/>
                  </a:lnTo>
                  <a:lnTo>
                    <a:pt x="2528239" y="1524000"/>
                  </a:lnTo>
                  <a:lnTo>
                    <a:pt x="2524671" y="1536700"/>
                  </a:lnTo>
                  <a:close/>
                </a:path>
                <a:path w="2979420" h="2895600">
                  <a:moveTo>
                    <a:pt x="736701" y="1549400"/>
                  </a:moveTo>
                  <a:lnTo>
                    <a:pt x="702525" y="1549400"/>
                  </a:lnTo>
                  <a:lnTo>
                    <a:pt x="700341" y="1536700"/>
                  </a:lnTo>
                  <a:lnTo>
                    <a:pt x="736752" y="1536700"/>
                  </a:lnTo>
                  <a:lnTo>
                    <a:pt x="736701" y="1549400"/>
                  </a:lnTo>
                  <a:close/>
                </a:path>
                <a:path w="2979420" h="2895600">
                  <a:moveTo>
                    <a:pt x="835520" y="1549400"/>
                  </a:moveTo>
                  <a:lnTo>
                    <a:pt x="794550" y="1549400"/>
                  </a:lnTo>
                  <a:lnTo>
                    <a:pt x="794245" y="1536700"/>
                  </a:lnTo>
                  <a:lnTo>
                    <a:pt x="836015" y="1536700"/>
                  </a:lnTo>
                  <a:lnTo>
                    <a:pt x="835520" y="1549400"/>
                  </a:lnTo>
                  <a:close/>
                </a:path>
                <a:path w="2979420" h="2895600">
                  <a:moveTo>
                    <a:pt x="1477911" y="1549400"/>
                  </a:moveTo>
                  <a:lnTo>
                    <a:pt x="1355877" y="1549400"/>
                  </a:lnTo>
                  <a:lnTo>
                    <a:pt x="1352651" y="1536700"/>
                  </a:lnTo>
                  <a:lnTo>
                    <a:pt x="1478356" y="1536700"/>
                  </a:lnTo>
                  <a:lnTo>
                    <a:pt x="1477911" y="1549400"/>
                  </a:lnTo>
                  <a:close/>
                </a:path>
                <a:path w="2979420" h="2895600">
                  <a:moveTo>
                    <a:pt x="1751507" y="1549400"/>
                  </a:moveTo>
                  <a:lnTo>
                    <a:pt x="1489570" y="1549400"/>
                  </a:lnTo>
                  <a:lnTo>
                    <a:pt x="1484909" y="1536700"/>
                  </a:lnTo>
                  <a:lnTo>
                    <a:pt x="1753895" y="1536700"/>
                  </a:lnTo>
                  <a:lnTo>
                    <a:pt x="1751507" y="1549400"/>
                  </a:lnTo>
                  <a:close/>
                </a:path>
                <a:path w="2979420" h="2895600">
                  <a:moveTo>
                    <a:pt x="1762175" y="1549400"/>
                  </a:moveTo>
                  <a:lnTo>
                    <a:pt x="1753895" y="1536700"/>
                  </a:lnTo>
                  <a:lnTo>
                    <a:pt x="1766735" y="1536700"/>
                  </a:lnTo>
                  <a:lnTo>
                    <a:pt x="1762175" y="1549400"/>
                  </a:lnTo>
                  <a:close/>
                </a:path>
                <a:path w="2979420" h="2895600">
                  <a:moveTo>
                    <a:pt x="2093366" y="1549400"/>
                  </a:moveTo>
                  <a:lnTo>
                    <a:pt x="2039543" y="1549400"/>
                  </a:lnTo>
                  <a:lnTo>
                    <a:pt x="2040826" y="1536700"/>
                  </a:lnTo>
                  <a:lnTo>
                    <a:pt x="2091575" y="1536700"/>
                  </a:lnTo>
                  <a:lnTo>
                    <a:pt x="2093366" y="1549400"/>
                  </a:lnTo>
                  <a:close/>
                </a:path>
                <a:path w="2979420" h="2895600">
                  <a:moveTo>
                    <a:pt x="626516" y="1562100"/>
                  </a:moveTo>
                  <a:lnTo>
                    <a:pt x="616648" y="1562100"/>
                  </a:lnTo>
                  <a:lnTo>
                    <a:pt x="622147" y="1549400"/>
                  </a:lnTo>
                  <a:lnTo>
                    <a:pt x="626516" y="1562100"/>
                  </a:lnTo>
                  <a:close/>
                </a:path>
                <a:path w="2979420" h="2895600">
                  <a:moveTo>
                    <a:pt x="661885" y="1562100"/>
                  </a:moveTo>
                  <a:lnTo>
                    <a:pt x="626516" y="1562100"/>
                  </a:lnTo>
                  <a:lnTo>
                    <a:pt x="632968" y="1549400"/>
                  </a:lnTo>
                  <a:lnTo>
                    <a:pt x="658812" y="1549400"/>
                  </a:lnTo>
                  <a:lnTo>
                    <a:pt x="661885" y="1562100"/>
                  </a:lnTo>
                  <a:close/>
                </a:path>
                <a:path w="2979420" h="2895600">
                  <a:moveTo>
                    <a:pt x="732828" y="1562100"/>
                  </a:moveTo>
                  <a:lnTo>
                    <a:pt x="698398" y="1562100"/>
                  </a:lnTo>
                  <a:lnTo>
                    <a:pt x="698398" y="1549400"/>
                  </a:lnTo>
                  <a:lnTo>
                    <a:pt x="733082" y="1549400"/>
                  </a:lnTo>
                  <a:lnTo>
                    <a:pt x="732828" y="1562100"/>
                  </a:lnTo>
                  <a:close/>
                </a:path>
                <a:path w="2979420" h="2895600">
                  <a:moveTo>
                    <a:pt x="833145" y="1562100"/>
                  </a:moveTo>
                  <a:lnTo>
                    <a:pt x="792708" y="1562100"/>
                  </a:lnTo>
                  <a:lnTo>
                    <a:pt x="792505" y="1549400"/>
                  </a:lnTo>
                  <a:lnTo>
                    <a:pt x="836015" y="1549400"/>
                  </a:lnTo>
                  <a:lnTo>
                    <a:pt x="833145" y="1562100"/>
                  </a:lnTo>
                  <a:close/>
                </a:path>
                <a:path w="2979420" h="2895600">
                  <a:moveTo>
                    <a:pt x="1384007" y="1562100"/>
                  </a:moveTo>
                  <a:lnTo>
                    <a:pt x="1377162" y="1562100"/>
                  </a:lnTo>
                  <a:lnTo>
                    <a:pt x="1375168" y="1549400"/>
                  </a:lnTo>
                  <a:lnTo>
                    <a:pt x="1388465" y="1549400"/>
                  </a:lnTo>
                  <a:lnTo>
                    <a:pt x="1384007" y="1562100"/>
                  </a:lnTo>
                  <a:close/>
                </a:path>
                <a:path w="2979420" h="2895600">
                  <a:moveTo>
                    <a:pt x="1426222" y="1562100"/>
                  </a:moveTo>
                  <a:lnTo>
                    <a:pt x="1395361" y="1562100"/>
                  </a:lnTo>
                  <a:lnTo>
                    <a:pt x="1391793" y="1549400"/>
                  </a:lnTo>
                  <a:lnTo>
                    <a:pt x="1429346" y="1549400"/>
                  </a:lnTo>
                  <a:lnTo>
                    <a:pt x="1426222" y="1562100"/>
                  </a:lnTo>
                  <a:close/>
                </a:path>
                <a:path w="2979420" h="2895600">
                  <a:moveTo>
                    <a:pt x="1748040" y="1562100"/>
                  </a:moveTo>
                  <a:lnTo>
                    <a:pt x="1492592" y="1562100"/>
                  </a:lnTo>
                  <a:lnTo>
                    <a:pt x="1497406" y="1549400"/>
                  </a:lnTo>
                  <a:lnTo>
                    <a:pt x="1752549" y="1549400"/>
                  </a:lnTo>
                  <a:lnTo>
                    <a:pt x="1748040" y="1562100"/>
                  </a:lnTo>
                  <a:close/>
                </a:path>
                <a:path w="2979420" h="2895600">
                  <a:moveTo>
                    <a:pt x="2090635" y="1562100"/>
                  </a:moveTo>
                  <a:lnTo>
                    <a:pt x="2039696" y="1562100"/>
                  </a:lnTo>
                  <a:lnTo>
                    <a:pt x="2042172" y="1549400"/>
                  </a:lnTo>
                  <a:lnTo>
                    <a:pt x="2089746" y="1549400"/>
                  </a:lnTo>
                  <a:lnTo>
                    <a:pt x="2090635" y="1562100"/>
                  </a:lnTo>
                  <a:close/>
                </a:path>
                <a:path w="2979420" h="2895600">
                  <a:moveTo>
                    <a:pt x="678205" y="1574800"/>
                  </a:moveTo>
                  <a:lnTo>
                    <a:pt x="613321" y="1574800"/>
                  </a:lnTo>
                  <a:lnTo>
                    <a:pt x="617588" y="1562100"/>
                  </a:lnTo>
                  <a:lnTo>
                    <a:pt x="676224" y="1562100"/>
                  </a:lnTo>
                  <a:lnTo>
                    <a:pt x="678205" y="1574800"/>
                  </a:lnTo>
                  <a:close/>
                </a:path>
                <a:path w="2979420" h="2895600">
                  <a:moveTo>
                    <a:pt x="734174" y="1574800"/>
                  </a:moveTo>
                  <a:lnTo>
                    <a:pt x="696912" y="1574800"/>
                  </a:lnTo>
                  <a:lnTo>
                    <a:pt x="696912" y="1562100"/>
                  </a:lnTo>
                  <a:lnTo>
                    <a:pt x="734225" y="1562100"/>
                  </a:lnTo>
                  <a:lnTo>
                    <a:pt x="734174" y="1574800"/>
                  </a:lnTo>
                  <a:close/>
                </a:path>
                <a:path w="2979420" h="2895600">
                  <a:moveTo>
                    <a:pt x="834186" y="1574800"/>
                  </a:moveTo>
                  <a:lnTo>
                    <a:pt x="792861" y="1574800"/>
                  </a:lnTo>
                  <a:lnTo>
                    <a:pt x="797318" y="1562100"/>
                  </a:lnTo>
                  <a:lnTo>
                    <a:pt x="834034" y="1562100"/>
                  </a:lnTo>
                  <a:lnTo>
                    <a:pt x="834186" y="1574800"/>
                  </a:lnTo>
                  <a:close/>
                </a:path>
                <a:path w="2979420" h="2895600">
                  <a:moveTo>
                    <a:pt x="1737271" y="1574800"/>
                  </a:moveTo>
                  <a:lnTo>
                    <a:pt x="1496174" y="1574800"/>
                  </a:lnTo>
                  <a:lnTo>
                    <a:pt x="1494637" y="1562100"/>
                  </a:lnTo>
                  <a:lnTo>
                    <a:pt x="1738414" y="1562100"/>
                  </a:lnTo>
                  <a:lnTo>
                    <a:pt x="1737271" y="1574800"/>
                  </a:lnTo>
                  <a:close/>
                </a:path>
                <a:path w="2979420" h="2895600">
                  <a:moveTo>
                    <a:pt x="2098433" y="1574800"/>
                  </a:moveTo>
                  <a:lnTo>
                    <a:pt x="2053475" y="1574800"/>
                  </a:lnTo>
                  <a:lnTo>
                    <a:pt x="2050707" y="1562100"/>
                  </a:lnTo>
                  <a:lnTo>
                    <a:pt x="2100059" y="1562100"/>
                  </a:lnTo>
                  <a:lnTo>
                    <a:pt x="2098433" y="1574800"/>
                  </a:lnTo>
                  <a:close/>
                </a:path>
                <a:path w="2979420" h="2895600">
                  <a:moveTo>
                    <a:pt x="684961" y="1587500"/>
                  </a:moveTo>
                  <a:lnTo>
                    <a:pt x="602551" y="1587500"/>
                  </a:lnTo>
                  <a:lnTo>
                    <a:pt x="604837" y="1574800"/>
                  </a:lnTo>
                  <a:lnTo>
                    <a:pt x="682332" y="1574800"/>
                  </a:lnTo>
                  <a:lnTo>
                    <a:pt x="684961" y="1587500"/>
                  </a:lnTo>
                  <a:close/>
                </a:path>
                <a:path w="2979420" h="2895600">
                  <a:moveTo>
                    <a:pt x="737044" y="1587500"/>
                  </a:moveTo>
                  <a:lnTo>
                    <a:pt x="697255" y="1587500"/>
                  </a:lnTo>
                  <a:lnTo>
                    <a:pt x="698944" y="1574800"/>
                  </a:lnTo>
                  <a:lnTo>
                    <a:pt x="737044" y="1574800"/>
                  </a:lnTo>
                  <a:lnTo>
                    <a:pt x="737044" y="1587500"/>
                  </a:lnTo>
                  <a:close/>
                </a:path>
                <a:path w="2979420" h="2895600">
                  <a:moveTo>
                    <a:pt x="839546" y="1587500"/>
                  </a:moveTo>
                  <a:lnTo>
                    <a:pt x="794550" y="1587500"/>
                  </a:lnTo>
                  <a:lnTo>
                    <a:pt x="794346" y="1574800"/>
                  </a:lnTo>
                  <a:lnTo>
                    <a:pt x="839343" y="1574800"/>
                  </a:lnTo>
                  <a:lnTo>
                    <a:pt x="839546" y="1587500"/>
                  </a:lnTo>
                  <a:close/>
                </a:path>
                <a:path w="2979420" h="2895600">
                  <a:moveTo>
                    <a:pt x="1727250" y="1587500"/>
                  </a:moveTo>
                  <a:lnTo>
                    <a:pt x="1498104" y="1587500"/>
                  </a:lnTo>
                  <a:lnTo>
                    <a:pt x="1496466" y="1574800"/>
                  </a:lnTo>
                  <a:lnTo>
                    <a:pt x="1729587" y="1574800"/>
                  </a:lnTo>
                  <a:lnTo>
                    <a:pt x="1727250" y="1587500"/>
                  </a:lnTo>
                  <a:close/>
                </a:path>
                <a:path w="2979420" h="2895600">
                  <a:moveTo>
                    <a:pt x="2101900" y="1587500"/>
                  </a:moveTo>
                  <a:lnTo>
                    <a:pt x="2059533" y="1587500"/>
                  </a:lnTo>
                  <a:lnTo>
                    <a:pt x="2057946" y="1574800"/>
                  </a:lnTo>
                  <a:lnTo>
                    <a:pt x="2101557" y="1574800"/>
                  </a:lnTo>
                  <a:lnTo>
                    <a:pt x="2101900" y="1587500"/>
                  </a:lnTo>
                  <a:close/>
                </a:path>
                <a:path w="2979420" h="2895600">
                  <a:moveTo>
                    <a:pt x="633907" y="1600200"/>
                  </a:moveTo>
                  <a:lnTo>
                    <a:pt x="597598" y="1600200"/>
                  </a:lnTo>
                  <a:lnTo>
                    <a:pt x="598335" y="1587500"/>
                  </a:lnTo>
                  <a:lnTo>
                    <a:pt x="635749" y="1587500"/>
                  </a:lnTo>
                  <a:lnTo>
                    <a:pt x="633907" y="1600200"/>
                  </a:lnTo>
                  <a:close/>
                </a:path>
                <a:path w="2979420" h="2895600">
                  <a:moveTo>
                    <a:pt x="740524" y="1600200"/>
                  </a:moveTo>
                  <a:lnTo>
                    <a:pt x="661339" y="1600200"/>
                  </a:lnTo>
                  <a:lnTo>
                    <a:pt x="660158" y="1587500"/>
                  </a:lnTo>
                  <a:lnTo>
                    <a:pt x="740524" y="1587500"/>
                  </a:lnTo>
                  <a:lnTo>
                    <a:pt x="740524" y="1600200"/>
                  </a:lnTo>
                  <a:close/>
                </a:path>
                <a:path w="2979420" h="2895600">
                  <a:moveTo>
                    <a:pt x="838504" y="1600200"/>
                  </a:moveTo>
                  <a:lnTo>
                    <a:pt x="799947" y="1600200"/>
                  </a:lnTo>
                  <a:lnTo>
                    <a:pt x="799757" y="1587500"/>
                  </a:lnTo>
                  <a:lnTo>
                    <a:pt x="838301" y="1587500"/>
                  </a:lnTo>
                  <a:lnTo>
                    <a:pt x="838504" y="1600200"/>
                  </a:lnTo>
                  <a:close/>
                </a:path>
                <a:path w="2979420" h="2895600">
                  <a:moveTo>
                    <a:pt x="1707997" y="1600200"/>
                  </a:moveTo>
                  <a:lnTo>
                    <a:pt x="1501978" y="1600200"/>
                  </a:lnTo>
                  <a:lnTo>
                    <a:pt x="1501178" y="1587500"/>
                  </a:lnTo>
                  <a:lnTo>
                    <a:pt x="1712709" y="1587500"/>
                  </a:lnTo>
                  <a:lnTo>
                    <a:pt x="1707997" y="1600200"/>
                  </a:lnTo>
                  <a:close/>
                </a:path>
                <a:path w="2979420" h="2895600">
                  <a:moveTo>
                    <a:pt x="2128494" y="1600200"/>
                  </a:moveTo>
                  <a:lnTo>
                    <a:pt x="2046084" y="1600200"/>
                  </a:lnTo>
                  <a:lnTo>
                    <a:pt x="2051494" y="1587500"/>
                  </a:lnTo>
                  <a:lnTo>
                    <a:pt x="2128050" y="1587500"/>
                  </a:lnTo>
                  <a:lnTo>
                    <a:pt x="2128494" y="1600200"/>
                  </a:lnTo>
                  <a:close/>
                </a:path>
                <a:path w="2979420" h="2895600">
                  <a:moveTo>
                    <a:pt x="636092" y="1612900"/>
                  </a:moveTo>
                  <a:lnTo>
                    <a:pt x="599236" y="1612900"/>
                  </a:lnTo>
                  <a:lnTo>
                    <a:pt x="599922" y="1600200"/>
                  </a:lnTo>
                  <a:lnTo>
                    <a:pt x="637781" y="1600200"/>
                  </a:lnTo>
                  <a:lnTo>
                    <a:pt x="636092" y="1612900"/>
                  </a:lnTo>
                  <a:close/>
                </a:path>
                <a:path w="2979420" h="2895600">
                  <a:moveTo>
                    <a:pt x="686003" y="1612900"/>
                  </a:moveTo>
                  <a:lnTo>
                    <a:pt x="680834" y="1612900"/>
                  </a:lnTo>
                  <a:lnTo>
                    <a:pt x="672807" y="1600200"/>
                  </a:lnTo>
                  <a:lnTo>
                    <a:pt x="689775" y="1600200"/>
                  </a:lnTo>
                  <a:lnTo>
                    <a:pt x="686003" y="1612900"/>
                  </a:lnTo>
                  <a:close/>
                </a:path>
                <a:path w="2979420" h="2895600">
                  <a:moveTo>
                    <a:pt x="733526" y="1612900"/>
                  </a:moveTo>
                  <a:lnTo>
                    <a:pt x="702271" y="1612900"/>
                  </a:lnTo>
                  <a:lnTo>
                    <a:pt x="702170" y="1600200"/>
                  </a:lnTo>
                  <a:lnTo>
                    <a:pt x="733526" y="1600200"/>
                  </a:lnTo>
                  <a:lnTo>
                    <a:pt x="733526" y="1612900"/>
                  </a:lnTo>
                  <a:close/>
                </a:path>
                <a:path w="2979420" h="2895600">
                  <a:moveTo>
                    <a:pt x="836663" y="1612900"/>
                  </a:moveTo>
                  <a:lnTo>
                    <a:pt x="796378" y="1612900"/>
                  </a:lnTo>
                  <a:lnTo>
                    <a:pt x="796175" y="1600200"/>
                  </a:lnTo>
                  <a:lnTo>
                    <a:pt x="832345" y="1600200"/>
                  </a:lnTo>
                  <a:lnTo>
                    <a:pt x="836663" y="1612900"/>
                  </a:lnTo>
                  <a:close/>
                </a:path>
                <a:path w="2979420" h="2895600">
                  <a:moveTo>
                    <a:pt x="1694903" y="1612900"/>
                  </a:moveTo>
                  <a:lnTo>
                    <a:pt x="1504950" y="1612900"/>
                  </a:lnTo>
                  <a:lnTo>
                    <a:pt x="1504060" y="1600200"/>
                  </a:lnTo>
                  <a:lnTo>
                    <a:pt x="1699768" y="1600200"/>
                  </a:lnTo>
                  <a:lnTo>
                    <a:pt x="1694903" y="1612900"/>
                  </a:lnTo>
                  <a:close/>
                </a:path>
                <a:path w="2979420" h="2895600">
                  <a:moveTo>
                    <a:pt x="2140889" y="1612900"/>
                  </a:moveTo>
                  <a:lnTo>
                    <a:pt x="2032800" y="1612900"/>
                  </a:lnTo>
                  <a:lnTo>
                    <a:pt x="2035327" y="1600200"/>
                  </a:lnTo>
                  <a:lnTo>
                    <a:pt x="2137664" y="1600200"/>
                  </a:lnTo>
                  <a:lnTo>
                    <a:pt x="2140889" y="1612900"/>
                  </a:lnTo>
                  <a:close/>
                </a:path>
                <a:path w="2979420" h="2895600">
                  <a:moveTo>
                    <a:pt x="632523" y="1625600"/>
                  </a:moveTo>
                  <a:lnTo>
                    <a:pt x="588911" y="1625600"/>
                  </a:lnTo>
                  <a:lnTo>
                    <a:pt x="590308" y="1612900"/>
                  </a:lnTo>
                  <a:lnTo>
                    <a:pt x="632968" y="1612900"/>
                  </a:lnTo>
                  <a:lnTo>
                    <a:pt x="632523" y="1625600"/>
                  </a:lnTo>
                  <a:close/>
                </a:path>
                <a:path w="2979420" h="2895600">
                  <a:moveTo>
                    <a:pt x="740714" y="1625600"/>
                  </a:moveTo>
                  <a:lnTo>
                    <a:pt x="704253" y="1625600"/>
                  </a:lnTo>
                  <a:lnTo>
                    <a:pt x="704100" y="1612900"/>
                  </a:lnTo>
                  <a:lnTo>
                    <a:pt x="740714" y="1612900"/>
                  </a:lnTo>
                  <a:lnTo>
                    <a:pt x="740714" y="1625600"/>
                  </a:lnTo>
                  <a:close/>
                </a:path>
                <a:path w="2979420" h="2895600">
                  <a:moveTo>
                    <a:pt x="840333" y="1625600"/>
                  </a:moveTo>
                  <a:lnTo>
                    <a:pt x="795934" y="1625600"/>
                  </a:lnTo>
                  <a:lnTo>
                    <a:pt x="802830" y="1612900"/>
                  </a:lnTo>
                  <a:lnTo>
                    <a:pt x="840333" y="1612900"/>
                  </a:lnTo>
                  <a:lnTo>
                    <a:pt x="840333" y="1625600"/>
                  </a:lnTo>
                  <a:close/>
                </a:path>
                <a:path w="2979420" h="2895600">
                  <a:moveTo>
                    <a:pt x="971207" y="1625600"/>
                  </a:moveTo>
                  <a:lnTo>
                    <a:pt x="932611" y="1625600"/>
                  </a:lnTo>
                  <a:lnTo>
                    <a:pt x="938961" y="1612900"/>
                  </a:lnTo>
                  <a:lnTo>
                    <a:pt x="969124" y="1612900"/>
                  </a:lnTo>
                  <a:lnTo>
                    <a:pt x="971207" y="1625600"/>
                  </a:lnTo>
                  <a:close/>
                </a:path>
                <a:path w="2979420" h="2895600">
                  <a:moveTo>
                    <a:pt x="1689989" y="1625600"/>
                  </a:moveTo>
                  <a:lnTo>
                    <a:pt x="1511744" y="1625600"/>
                  </a:lnTo>
                  <a:lnTo>
                    <a:pt x="1512684" y="1612900"/>
                  </a:lnTo>
                  <a:lnTo>
                    <a:pt x="1692478" y="1612900"/>
                  </a:lnTo>
                  <a:lnTo>
                    <a:pt x="1689989" y="1625600"/>
                  </a:lnTo>
                  <a:close/>
                </a:path>
                <a:path w="2979420" h="2895600">
                  <a:moveTo>
                    <a:pt x="2163368" y="1625600"/>
                  </a:moveTo>
                  <a:lnTo>
                    <a:pt x="2023122" y="1625600"/>
                  </a:lnTo>
                  <a:lnTo>
                    <a:pt x="2025307" y="1612900"/>
                  </a:lnTo>
                  <a:lnTo>
                    <a:pt x="2161235" y="1612900"/>
                  </a:lnTo>
                  <a:lnTo>
                    <a:pt x="2163368" y="1625600"/>
                  </a:lnTo>
                  <a:close/>
                </a:path>
                <a:path w="2979420" h="2895600">
                  <a:moveTo>
                    <a:pt x="625081" y="1638300"/>
                  </a:moveTo>
                  <a:lnTo>
                    <a:pt x="582371" y="1638300"/>
                  </a:lnTo>
                  <a:lnTo>
                    <a:pt x="584098" y="1625600"/>
                  </a:lnTo>
                  <a:lnTo>
                    <a:pt x="626071" y="1625600"/>
                  </a:lnTo>
                  <a:lnTo>
                    <a:pt x="625081" y="1638300"/>
                  </a:lnTo>
                  <a:close/>
                </a:path>
                <a:path w="2979420" h="2895600">
                  <a:moveTo>
                    <a:pt x="735660" y="1638300"/>
                  </a:moveTo>
                  <a:lnTo>
                    <a:pt x="699985" y="1638300"/>
                  </a:lnTo>
                  <a:lnTo>
                    <a:pt x="700341" y="1625600"/>
                  </a:lnTo>
                  <a:lnTo>
                    <a:pt x="735660" y="1625600"/>
                  </a:lnTo>
                  <a:lnTo>
                    <a:pt x="735660" y="1638300"/>
                  </a:lnTo>
                  <a:close/>
                </a:path>
                <a:path w="2979420" h="2895600">
                  <a:moveTo>
                    <a:pt x="837006" y="1638300"/>
                  </a:moveTo>
                  <a:lnTo>
                    <a:pt x="794791" y="1638300"/>
                  </a:lnTo>
                  <a:lnTo>
                    <a:pt x="796086" y="1625600"/>
                  </a:lnTo>
                  <a:lnTo>
                    <a:pt x="837006" y="1625600"/>
                  </a:lnTo>
                  <a:lnTo>
                    <a:pt x="837006" y="1638300"/>
                  </a:lnTo>
                  <a:close/>
                </a:path>
                <a:path w="2979420" h="2895600">
                  <a:moveTo>
                    <a:pt x="987475" y="1638300"/>
                  </a:moveTo>
                  <a:lnTo>
                    <a:pt x="923683" y="1638300"/>
                  </a:lnTo>
                  <a:lnTo>
                    <a:pt x="926401" y="1625600"/>
                  </a:lnTo>
                  <a:lnTo>
                    <a:pt x="985100" y="1625600"/>
                  </a:lnTo>
                  <a:lnTo>
                    <a:pt x="987475" y="1638300"/>
                  </a:lnTo>
                  <a:close/>
                </a:path>
                <a:path w="2979420" h="2895600">
                  <a:moveTo>
                    <a:pt x="1678190" y="1638300"/>
                  </a:moveTo>
                  <a:lnTo>
                    <a:pt x="1514182" y="1638300"/>
                  </a:lnTo>
                  <a:lnTo>
                    <a:pt x="1512544" y="1625600"/>
                  </a:lnTo>
                  <a:lnTo>
                    <a:pt x="1680565" y="1625600"/>
                  </a:lnTo>
                  <a:lnTo>
                    <a:pt x="1678190" y="1638300"/>
                  </a:lnTo>
                  <a:close/>
                </a:path>
                <a:path w="2979420" h="2895600">
                  <a:moveTo>
                    <a:pt x="2088654" y="1638300"/>
                  </a:moveTo>
                  <a:lnTo>
                    <a:pt x="2008492" y="1638300"/>
                  </a:lnTo>
                  <a:lnTo>
                    <a:pt x="2009127" y="1625600"/>
                  </a:lnTo>
                  <a:lnTo>
                    <a:pt x="2091880" y="1625600"/>
                  </a:lnTo>
                  <a:lnTo>
                    <a:pt x="2088654" y="1638300"/>
                  </a:lnTo>
                  <a:close/>
                </a:path>
                <a:path w="2979420" h="2895600">
                  <a:moveTo>
                    <a:pt x="2186432" y="1638300"/>
                  </a:moveTo>
                  <a:lnTo>
                    <a:pt x="2117928" y="1638300"/>
                  </a:lnTo>
                  <a:lnTo>
                    <a:pt x="2115794" y="1625600"/>
                  </a:lnTo>
                  <a:lnTo>
                    <a:pt x="2183612" y="1625600"/>
                  </a:lnTo>
                  <a:lnTo>
                    <a:pt x="2186432" y="1638300"/>
                  </a:lnTo>
                  <a:close/>
                </a:path>
                <a:path w="2979420" h="2895600">
                  <a:moveTo>
                    <a:pt x="623239" y="1651000"/>
                  </a:moveTo>
                  <a:lnTo>
                    <a:pt x="510286" y="1651000"/>
                  </a:lnTo>
                  <a:lnTo>
                    <a:pt x="512914" y="1638300"/>
                  </a:lnTo>
                  <a:lnTo>
                    <a:pt x="626325" y="1638300"/>
                  </a:lnTo>
                  <a:lnTo>
                    <a:pt x="623239" y="1651000"/>
                  </a:lnTo>
                  <a:close/>
                </a:path>
                <a:path w="2979420" h="2895600">
                  <a:moveTo>
                    <a:pt x="738187" y="1651000"/>
                  </a:moveTo>
                  <a:lnTo>
                    <a:pt x="702868" y="1651000"/>
                  </a:lnTo>
                  <a:lnTo>
                    <a:pt x="702665" y="1638300"/>
                  </a:lnTo>
                  <a:lnTo>
                    <a:pt x="737984" y="1638300"/>
                  </a:lnTo>
                  <a:lnTo>
                    <a:pt x="738187" y="1651000"/>
                  </a:lnTo>
                  <a:close/>
                </a:path>
                <a:path w="2979420" h="2895600">
                  <a:moveTo>
                    <a:pt x="839990" y="1651000"/>
                  </a:moveTo>
                  <a:lnTo>
                    <a:pt x="801243" y="1651000"/>
                  </a:lnTo>
                  <a:lnTo>
                    <a:pt x="801243" y="1638300"/>
                  </a:lnTo>
                  <a:lnTo>
                    <a:pt x="839990" y="1638300"/>
                  </a:lnTo>
                  <a:lnTo>
                    <a:pt x="839990" y="1651000"/>
                  </a:lnTo>
                  <a:close/>
                </a:path>
                <a:path w="2979420" h="2895600">
                  <a:moveTo>
                    <a:pt x="984592" y="1651000"/>
                  </a:moveTo>
                  <a:lnTo>
                    <a:pt x="910932" y="1651000"/>
                  </a:lnTo>
                  <a:lnTo>
                    <a:pt x="914247" y="1638300"/>
                  </a:lnTo>
                  <a:lnTo>
                    <a:pt x="990003" y="1638300"/>
                  </a:lnTo>
                  <a:lnTo>
                    <a:pt x="984592" y="1651000"/>
                  </a:lnTo>
                  <a:close/>
                </a:path>
                <a:path w="2979420" h="2895600">
                  <a:moveTo>
                    <a:pt x="1513382" y="1651000"/>
                  </a:moveTo>
                  <a:lnTo>
                    <a:pt x="1500136" y="1651000"/>
                  </a:lnTo>
                  <a:lnTo>
                    <a:pt x="1502422" y="1638300"/>
                  </a:lnTo>
                  <a:lnTo>
                    <a:pt x="1509014" y="1638300"/>
                  </a:lnTo>
                  <a:lnTo>
                    <a:pt x="1513382" y="1651000"/>
                  </a:lnTo>
                  <a:close/>
                </a:path>
                <a:path w="2979420" h="2895600">
                  <a:moveTo>
                    <a:pt x="1658048" y="1651000"/>
                  </a:moveTo>
                  <a:lnTo>
                    <a:pt x="1517154" y="1651000"/>
                  </a:lnTo>
                  <a:lnTo>
                    <a:pt x="1516316" y="1638300"/>
                  </a:lnTo>
                  <a:lnTo>
                    <a:pt x="1662810" y="1638300"/>
                  </a:lnTo>
                  <a:lnTo>
                    <a:pt x="1658048" y="1651000"/>
                  </a:lnTo>
                  <a:close/>
                </a:path>
                <a:path w="2979420" h="2895600">
                  <a:moveTo>
                    <a:pt x="2059978" y="1651000"/>
                  </a:moveTo>
                  <a:lnTo>
                    <a:pt x="1997075" y="1651000"/>
                  </a:lnTo>
                  <a:lnTo>
                    <a:pt x="2001786" y="1638300"/>
                  </a:lnTo>
                  <a:lnTo>
                    <a:pt x="2063102" y="1638300"/>
                  </a:lnTo>
                  <a:lnTo>
                    <a:pt x="2059978" y="1651000"/>
                  </a:lnTo>
                  <a:close/>
                </a:path>
                <a:path w="2979420" h="2895600">
                  <a:moveTo>
                    <a:pt x="2216454" y="1651000"/>
                  </a:moveTo>
                  <a:lnTo>
                    <a:pt x="2124024" y="1651000"/>
                  </a:lnTo>
                  <a:lnTo>
                    <a:pt x="2122639" y="1638300"/>
                  </a:lnTo>
                  <a:lnTo>
                    <a:pt x="2213571" y="1638300"/>
                  </a:lnTo>
                  <a:lnTo>
                    <a:pt x="2216454" y="1651000"/>
                  </a:lnTo>
                  <a:close/>
                </a:path>
                <a:path w="2979420" h="2895600">
                  <a:moveTo>
                    <a:pt x="614464" y="1663700"/>
                  </a:moveTo>
                  <a:lnTo>
                    <a:pt x="496189" y="1663700"/>
                  </a:lnTo>
                  <a:lnTo>
                    <a:pt x="493064" y="1651000"/>
                  </a:lnTo>
                  <a:lnTo>
                    <a:pt x="618477" y="1651000"/>
                  </a:lnTo>
                  <a:lnTo>
                    <a:pt x="614464" y="1663700"/>
                  </a:lnTo>
                  <a:close/>
                </a:path>
                <a:path w="2979420" h="2895600">
                  <a:moveTo>
                    <a:pt x="630936" y="1663700"/>
                  </a:moveTo>
                  <a:lnTo>
                    <a:pt x="621055" y="1663700"/>
                  </a:lnTo>
                  <a:lnTo>
                    <a:pt x="621703" y="1651000"/>
                  </a:lnTo>
                  <a:lnTo>
                    <a:pt x="629843" y="1651000"/>
                  </a:lnTo>
                  <a:lnTo>
                    <a:pt x="630936" y="1663700"/>
                  </a:lnTo>
                  <a:close/>
                </a:path>
                <a:path w="2979420" h="2895600">
                  <a:moveTo>
                    <a:pt x="735012" y="1663700"/>
                  </a:moveTo>
                  <a:lnTo>
                    <a:pt x="705497" y="1663700"/>
                  </a:lnTo>
                  <a:lnTo>
                    <a:pt x="705243" y="1651000"/>
                  </a:lnTo>
                  <a:lnTo>
                    <a:pt x="741070" y="1651000"/>
                  </a:lnTo>
                  <a:lnTo>
                    <a:pt x="735012" y="1663700"/>
                  </a:lnTo>
                  <a:close/>
                </a:path>
                <a:path w="2979420" h="2895600">
                  <a:moveTo>
                    <a:pt x="834974" y="1663700"/>
                  </a:moveTo>
                  <a:lnTo>
                    <a:pt x="795045" y="1663700"/>
                  </a:lnTo>
                  <a:lnTo>
                    <a:pt x="795045" y="1651000"/>
                  </a:lnTo>
                  <a:lnTo>
                    <a:pt x="840130" y="1651000"/>
                  </a:lnTo>
                  <a:lnTo>
                    <a:pt x="834974" y="1663700"/>
                  </a:lnTo>
                  <a:close/>
                </a:path>
                <a:path w="2979420" h="2895600">
                  <a:moveTo>
                    <a:pt x="992289" y="1663700"/>
                  </a:moveTo>
                  <a:lnTo>
                    <a:pt x="908850" y="1663700"/>
                  </a:lnTo>
                  <a:lnTo>
                    <a:pt x="910285" y="1651000"/>
                  </a:lnTo>
                  <a:lnTo>
                    <a:pt x="991743" y="1651000"/>
                  </a:lnTo>
                  <a:lnTo>
                    <a:pt x="992289" y="1663700"/>
                  </a:lnTo>
                  <a:close/>
                </a:path>
                <a:path w="2979420" h="2895600">
                  <a:moveTo>
                    <a:pt x="1647431" y="1663700"/>
                  </a:moveTo>
                  <a:lnTo>
                    <a:pt x="1481239" y="1663700"/>
                  </a:lnTo>
                  <a:lnTo>
                    <a:pt x="1482623" y="1651000"/>
                  </a:lnTo>
                  <a:lnTo>
                    <a:pt x="1649361" y="1651000"/>
                  </a:lnTo>
                  <a:lnTo>
                    <a:pt x="1647431" y="1663700"/>
                  </a:lnTo>
                  <a:close/>
                </a:path>
                <a:path w="2979420" h="2895600">
                  <a:moveTo>
                    <a:pt x="2036267" y="1663700"/>
                  </a:moveTo>
                  <a:lnTo>
                    <a:pt x="1987346" y="1663700"/>
                  </a:lnTo>
                  <a:lnTo>
                    <a:pt x="1987448" y="1651000"/>
                  </a:lnTo>
                  <a:lnTo>
                    <a:pt x="2036711" y="1651000"/>
                  </a:lnTo>
                  <a:lnTo>
                    <a:pt x="2036267" y="1663700"/>
                  </a:lnTo>
                  <a:close/>
                </a:path>
                <a:path w="2979420" h="2895600">
                  <a:moveTo>
                    <a:pt x="2152497" y="1663700"/>
                  </a:moveTo>
                  <a:lnTo>
                    <a:pt x="2124379" y="1663700"/>
                  </a:lnTo>
                  <a:lnTo>
                    <a:pt x="2122982" y="1651000"/>
                  </a:lnTo>
                  <a:lnTo>
                    <a:pt x="2152954" y="1651000"/>
                  </a:lnTo>
                  <a:lnTo>
                    <a:pt x="2152497" y="1663700"/>
                  </a:lnTo>
                  <a:close/>
                </a:path>
                <a:path w="2979420" h="2895600">
                  <a:moveTo>
                    <a:pt x="2225230" y="1663700"/>
                  </a:moveTo>
                  <a:lnTo>
                    <a:pt x="2165553" y="1663700"/>
                  </a:lnTo>
                  <a:lnTo>
                    <a:pt x="2163762" y="1651000"/>
                  </a:lnTo>
                  <a:lnTo>
                    <a:pt x="2221801" y="1651000"/>
                  </a:lnTo>
                  <a:lnTo>
                    <a:pt x="2225230" y="1663700"/>
                  </a:lnTo>
                  <a:close/>
                </a:path>
                <a:path w="2979420" h="2895600">
                  <a:moveTo>
                    <a:pt x="589457" y="1676400"/>
                  </a:moveTo>
                  <a:lnTo>
                    <a:pt x="483793" y="1676400"/>
                  </a:lnTo>
                  <a:lnTo>
                    <a:pt x="486664" y="1663700"/>
                  </a:lnTo>
                  <a:lnTo>
                    <a:pt x="590600" y="1663700"/>
                  </a:lnTo>
                  <a:lnTo>
                    <a:pt x="589457" y="1676400"/>
                  </a:lnTo>
                  <a:close/>
                </a:path>
                <a:path w="2979420" h="2895600">
                  <a:moveTo>
                    <a:pt x="640651" y="1676400"/>
                  </a:moveTo>
                  <a:lnTo>
                    <a:pt x="620471" y="1676400"/>
                  </a:lnTo>
                  <a:lnTo>
                    <a:pt x="621360" y="1663700"/>
                  </a:lnTo>
                  <a:lnTo>
                    <a:pt x="639521" y="1663700"/>
                  </a:lnTo>
                  <a:lnTo>
                    <a:pt x="640651" y="1676400"/>
                  </a:lnTo>
                  <a:close/>
                </a:path>
                <a:path w="2979420" h="2895600">
                  <a:moveTo>
                    <a:pt x="736752" y="1676400"/>
                  </a:moveTo>
                  <a:lnTo>
                    <a:pt x="701827" y="1676400"/>
                  </a:lnTo>
                  <a:lnTo>
                    <a:pt x="701128" y="1663700"/>
                  </a:lnTo>
                  <a:lnTo>
                    <a:pt x="736942" y="1663700"/>
                  </a:lnTo>
                  <a:lnTo>
                    <a:pt x="736752" y="1676400"/>
                  </a:lnTo>
                  <a:close/>
                </a:path>
                <a:path w="2979420" h="2895600">
                  <a:moveTo>
                    <a:pt x="838898" y="1676400"/>
                  </a:moveTo>
                  <a:lnTo>
                    <a:pt x="803376" y="1676400"/>
                  </a:lnTo>
                  <a:lnTo>
                    <a:pt x="799706" y="1663700"/>
                  </a:lnTo>
                  <a:lnTo>
                    <a:pt x="834872" y="1663700"/>
                  </a:lnTo>
                  <a:lnTo>
                    <a:pt x="838898" y="1676400"/>
                  </a:lnTo>
                  <a:close/>
                </a:path>
                <a:path w="2979420" h="2895600">
                  <a:moveTo>
                    <a:pt x="945108" y="1676400"/>
                  </a:moveTo>
                  <a:lnTo>
                    <a:pt x="908646" y="1676400"/>
                  </a:lnTo>
                  <a:lnTo>
                    <a:pt x="909942" y="1663700"/>
                  </a:lnTo>
                  <a:lnTo>
                    <a:pt x="947635" y="1663700"/>
                  </a:lnTo>
                  <a:lnTo>
                    <a:pt x="945108" y="1676400"/>
                  </a:lnTo>
                  <a:close/>
                </a:path>
                <a:path w="2979420" h="2895600">
                  <a:moveTo>
                    <a:pt x="987920" y="1676400"/>
                  </a:moveTo>
                  <a:lnTo>
                    <a:pt x="955827" y="1676400"/>
                  </a:lnTo>
                  <a:lnTo>
                    <a:pt x="954976" y="1663700"/>
                  </a:lnTo>
                  <a:lnTo>
                    <a:pt x="987729" y="1663700"/>
                  </a:lnTo>
                  <a:lnTo>
                    <a:pt x="987920" y="1676400"/>
                  </a:lnTo>
                  <a:close/>
                </a:path>
                <a:path w="2979420" h="2895600">
                  <a:moveTo>
                    <a:pt x="1636420" y="1676400"/>
                  </a:moveTo>
                  <a:lnTo>
                    <a:pt x="1451127" y="1676400"/>
                  </a:lnTo>
                  <a:lnTo>
                    <a:pt x="1452511" y="1663700"/>
                  </a:lnTo>
                  <a:lnTo>
                    <a:pt x="1634337" y="1663700"/>
                  </a:lnTo>
                  <a:lnTo>
                    <a:pt x="1636420" y="1676400"/>
                  </a:lnTo>
                  <a:close/>
                </a:path>
                <a:path w="2979420" h="2895600">
                  <a:moveTo>
                    <a:pt x="2008784" y="1676400"/>
                  </a:moveTo>
                  <a:lnTo>
                    <a:pt x="1971522" y="1676400"/>
                  </a:lnTo>
                  <a:lnTo>
                    <a:pt x="1972868" y="1663700"/>
                  </a:lnTo>
                  <a:lnTo>
                    <a:pt x="2011667" y="1663700"/>
                  </a:lnTo>
                  <a:lnTo>
                    <a:pt x="2008784" y="1676400"/>
                  </a:lnTo>
                  <a:close/>
                </a:path>
                <a:path w="2979420" h="2895600">
                  <a:moveTo>
                    <a:pt x="2161781" y="1676400"/>
                  </a:moveTo>
                  <a:lnTo>
                    <a:pt x="2124519" y="1676400"/>
                  </a:lnTo>
                  <a:lnTo>
                    <a:pt x="2123135" y="1663700"/>
                  </a:lnTo>
                  <a:lnTo>
                    <a:pt x="2159698" y="1663700"/>
                  </a:lnTo>
                  <a:lnTo>
                    <a:pt x="2161781" y="1676400"/>
                  </a:lnTo>
                  <a:close/>
                </a:path>
                <a:path w="2979420" h="2895600">
                  <a:moveTo>
                    <a:pt x="2252459" y="1676400"/>
                  </a:moveTo>
                  <a:lnTo>
                    <a:pt x="2177999" y="1676400"/>
                  </a:lnTo>
                  <a:lnTo>
                    <a:pt x="2172246" y="1663700"/>
                  </a:lnTo>
                  <a:lnTo>
                    <a:pt x="2246363" y="1663700"/>
                  </a:lnTo>
                  <a:lnTo>
                    <a:pt x="2252459" y="1676400"/>
                  </a:lnTo>
                  <a:close/>
                </a:path>
                <a:path w="2979420" h="2895600">
                  <a:moveTo>
                    <a:pt x="519557" y="1689100"/>
                  </a:moveTo>
                  <a:lnTo>
                    <a:pt x="481609" y="1689100"/>
                  </a:lnTo>
                  <a:lnTo>
                    <a:pt x="482993" y="1676400"/>
                  </a:lnTo>
                  <a:lnTo>
                    <a:pt x="521550" y="1676400"/>
                  </a:lnTo>
                  <a:lnTo>
                    <a:pt x="519557" y="1689100"/>
                  </a:lnTo>
                  <a:close/>
                </a:path>
                <a:path w="2979420" h="2895600">
                  <a:moveTo>
                    <a:pt x="639610" y="1689100"/>
                  </a:moveTo>
                  <a:lnTo>
                    <a:pt x="620814" y="1689100"/>
                  </a:lnTo>
                  <a:lnTo>
                    <a:pt x="616699" y="1676400"/>
                  </a:lnTo>
                  <a:lnTo>
                    <a:pt x="643191" y="1676400"/>
                  </a:lnTo>
                  <a:lnTo>
                    <a:pt x="639610" y="1689100"/>
                  </a:lnTo>
                  <a:close/>
                </a:path>
                <a:path w="2979420" h="2895600">
                  <a:moveTo>
                    <a:pt x="735215" y="1689100"/>
                  </a:moveTo>
                  <a:lnTo>
                    <a:pt x="701128" y="1689100"/>
                  </a:lnTo>
                  <a:lnTo>
                    <a:pt x="705053" y="1676400"/>
                  </a:lnTo>
                  <a:lnTo>
                    <a:pt x="735266" y="1676400"/>
                  </a:lnTo>
                  <a:lnTo>
                    <a:pt x="735215" y="1689100"/>
                  </a:lnTo>
                  <a:close/>
                </a:path>
                <a:path w="2979420" h="2895600">
                  <a:moveTo>
                    <a:pt x="834529" y="1689100"/>
                  </a:moveTo>
                  <a:lnTo>
                    <a:pt x="794550" y="1689100"/>
                  </a:lnTo>
                  <a:lnTo>
                    <a:pt x="794600" y="1676400"/>
                  </a:lnTo>
                  <a:lnTo>
                    <a:pt x="834631" y="1676400"/>
                  </a:lnTo>
                  <a:lnTo>
                    <a:pt x="834529" y="1689100"/>
                  </a:lnTo>
                  <a:close/>
                </a:path>
                <a:path w="2979420" h="2895600">
                  <a:moveTo>
                    <a:pt x="938860" y="1689100"/>
                  </a:moveTo>
                  <a:lnTo>
                    <a:pt x="897382" y="1689100"/>
                  </a:lnTo>
                  <a:lnTo>
                    <a:pt x="898677" y="1676400"/>
                  </a:lnTo>
                  <a:lnTo>
                    <a:pt x="941781" y="1676400"/>
                  </a:lnTo>
                  <a:lnTo>
                    <a:pt x="938860" y="1689100"/>
                  </a:lnTo>
                  <a:close/>
                </a:path>
                <a:path w="2979420" h="2895600">
                  <a:moveTo>
                    <a:pt x="992987" y="1689100"/>
                  </a:moveTo>
                  <a:lnTo>
                    <a:pt x="958011" y="1689100"/>
                  </a:lnTo>
                  <a:lnTo>
                    <a:pt x="957910" y="1676400"/>
                  </a:lnTo>
                  <a:lnTo>
                    <a:pt x="993127" y="1676400"/>
                  </a:lnTo>
                  <a:lnTo>
                    <a:pt x="992987" y="1689100"/>
                  </a:lnTo>
                  <a:close/>
                </a:path>
                <a:path w="2979420" h="2895600">
                  <a:moveTo>
                    <a:pt x="1628724" y="1689100"/>
                  </a:moveTo>
                  <a:lnTo>
                    <a:pt x="1427860" y="1689100"/>
                  </a:lnTo>
                  <a:lnTo>
                    <a:pt x="1433817" y="1676400"/>
                  </a:lnTo>
                  <a:lnTo>
                    <a:pt x="1631556" y="1676400"/>
                  </a:lnTo>
                  <a:lnTo>
                    <a:pt x="1628724" y="1689100"/>
                  </a:lnTo>
                  <a:close/>
                </a:path>
                <a:path w="2979420" h="2895600">
                  <a:moveTo>
                    <a:pt x="2001685" y="1689100"/>
                  </a:moveTo>
                  <a:lnTo>
                    <a:pt x="1962302" y="1689100"/>
                  </a:lnTo>
                  <a:lnTo>
                    <a:pt x="1967166" y="1676400"/>
                  </a:lnTo>
                  <a:lnTo>
                    <a:pt x="2002231" y="1676400"/>
                  </a:lnTo>
                  <a:lnTo>
                    <a:pt x="2001685" y="1689100"/>
                  </a:lnTo>
                  <a:close/>
                </a:path>
                <a:path w="2979420" h="2895600">
                  <a:moveTo>
                    <a:pt x="2167382" y="1689100"/>
                  </a:moveTo>
                  <a:lnTo>
                    <a:pt x="2126208" y="1689100"/>
                  </a:lnTo>
                  <a:lnTo>
                    <a:pt x="2126208" y="1676400"/>
                  </a:lnTo>
                  <a:lnTo>
                    <a:pt x="2166391" y="1676400"/>
                  </a:lnTo>
                  <a:lnTo>
                    <a:pt x="2167382" y="1689100"/>
                  </a:lnTo>
                  <a:close/>
                </a:path>
                <a:path w="2979420" h="2895600">
                  <a:moveTo>
                    <a:pt x="2284361" y="1689100"/>
                  </a:moveTo>
                  <a:lnTo>
                    <a:pt x="2192883" y="1689100"/>
                  </a:lnTo>
                  <a:lnTo>
                    <a:pt x="2190000" y="1676400"/>
                  </a:lnTo>
                  <a:lnTo>
                    <a:pt x="2281288" y="1676400"/>
                  </a:lnTo>
                  <a:lnTo>
                    <a:pt x="2284361" y="1689100"/>
                  </a:lnTo>
                  <a:close/>
                </a:path>
                <a:path w="2979420" h="2895600">
                  <a:moveTo>
                    <a:pt x="525119" y="1701800"/>
                  </a:moveTo>
                  <a:lnTo>
                    <a:pt x="485622" y="1701800"/>
                  </a:lnTo>
                  <a:lnTo>
                    <a:pt x="479767" y="1689100"/>
                  </a:lnTo>
                  <a:lnTo>
                    <a:pt x="525310" y="1689100"/>
                  </a:lnTo>
                  <a:lnTo>
                    <a:pt x="525119" y="1701800"/>
                  </a:lnTo>
                  <a:close/>
                </a:path>
                <a:path w="2979420" h="2895600">
                  <a:moveTo>
                    <a:pt x="648093" y="1701800"/>
                  </a:moveTo>
                  <a:lnTo>
                    <a:pt x="623341" y="1701800"/>
                  </a:lnTo>
                  <a:lnTo>
                    <a:pt x="620471" y="1689100"/>
                  </a:lnTo>
                  <a:lnTo>
                    <a:pt x="645909" y="1689100"/>
                  </a:lnTo>
                  <a:lnTo>
                    <a:pt x="648093" y="1701800"/>
                  </a:lnTo>
                  <a:close/>
                </a:path>
                <a:path w="2979420" h="2895600">
                  <a:moveTo>
                    <a:pt x="738886" y="1701800"/>
                  </a:moveTo>
                  <a:lnTo>
                    <a:pt x="708469" y="1701800"/>
                  </a:lnTo>
                  <a:lnTo>
                    <a:pt x="707923" y="1689100"/>
                  </a:lnTo>
                  <a:lnTo>
                    <a:pt x="738936" y="1689100"/>
                  </a:lnTo>
                  <a:lnTo>
                    <a:pt x="738886" y="1701800"/>
                  </a:lnTo>
                  <a:close/>
                </a:path>
                <a:path w="2979420" h="2895600">
                  <a:moveTo>
                    <a:pt x="832993" y="1701800"/>
                  </a:moveTo>
                  <a:lnTo>
                    <a:pt x="797864" y="1701800"/>
                  </a:lnTo>
                  <a:lnTo>
                    <a:pt x="797915" y="1689100"/>
                  </a:lnTo>
                  <a:lnTo>
                    <a:pt x="833043" y="1689100"/>
                  </a:lnTo>
                  <a:lnTo>
                    <a:pt x="832993" y="1701800"/>
                  </a:lnTo>
                  <a:close/>
                </a:path>
                <a:path w="2979420" h="2895600">
                  <a:moveTo>
                    <a:pt x="936180" y="1701800"/>
                  </a:moveTo>
                  <a:lnTo>
                    <a:pt x="894207" y="1701800"/>
                  </a:lnTo>
                  <a:lnTo>
                    <a:pt x="896696" y="1689100"/>
                  </a:lnTo>
                  <a:lnTo>
                    <a:pt x="937475" y="1689100"/>
                  </a:lnTo>
                  <a:lnTo>
                    <a:pt x="936180" y="1701800"/>
                  </a:lnTo>
                  <a:close/>
                </a:path>
                <a:path w="2979420" h="2895600">
                  <a:moveTo>
                    <a:pt x="987971" y="1701800"/>
                  </a:moveTo>
                  <a:lnTo>
                    <a:pt x="949820" y="1701800"/>
                  </a:lnTo>
                  <a:lnTo>
                    <a:pt x="949972" y="1689100"/>
                  </a:lnTo>
                  <a:lnTo>
                    <a:pt x="989114" y="1689100"/>
                  </a:lnTo>
                  <a:lnTo>
                    <a:pt x="987971" y="1701800"/>
                  </a:lnTo>
                  <a:close/>
                </a:path>
                <a:path w="2979420" h="2895600">
                  <a:moveTo>
                    <a:pt x="1505889" y="1701800"/>
                  </a:moveTo>
                  <a:lnTo>
                    <a:pt x="1395717" y="1701800"/>
                  </a:lnTo>
                  <a:lnTo>
                    <a:pt x="1398384" y="1689100"/>
                  </a:lnTo>
                  <a:lnTo>
                    <a:pt x="1509318" y="1689100"/>
                  </a:lnTo>
                  <a:lnTo>
                    <a:pt x="1505889" y="1701800"/>
                  </a:lnTo>
                  <a:close/>
                </a:path>
                <a:path w="2979420" h="2895600">
                  <a:moveTo>
                    <a:pt x="1616519" y="1701800"/>
                  </a:moveTo>
                  <a:lnTo>
                    <a:pt x="1525092" y="1701800"/>
                  </a:lnTo>
                  <a:lnTo>
                    <a:pt x="1524393" y="1689100"/>
                  </a:lnTo>
                  <a:lnTo>
                    <a:pt x="1621586" y="1689100"/>
                  </a:lnTo>
                  <a:lnTo>
                    <a:pt x="1616519" y="1701800"/>
                  </a:lnTo>
                  <a:close/>
                </a:path>
                <a:path w="2979420" h="2895600">
                  <a:moveTo>
                    <a:pt x="1987892" y="1701800"/>
                  </a:moveTo>
                  <a:lnTo>
                    <a:pt x="1953272" y="1701800"/>
                  </a:lnTo>
                  <a:lnTo>
                    <a:pt x="1956498" y="1689100"/>
                  </a:lnTo>
                  <a:lnTo>
                    <a:pt x="1990674" y="1689100"/>
                  </a:lnTo>
                  <a:lnTo>
                    <a:pt x="1987892" y="1701800"/>
                  </a:lnTo>
                  <a:close/>
                </a:path>
                <a:path w="2979420" h="2895600">
                  <a:moveTo>
                    <a:pt x="2165350" y="1701800"/>
                  </a:moveTo>
                  <a:lnTo>
                    <a:pt x="2135733" y="1701800"/>
                  </a:lnTo>
                  <a:lnTo>
                    <a:pt x="2134349" y="1689100"/>
                  </a:lnTo>
                  <a:lnTo>
                    <a:pt x="2164460" y="1689100"/>
                  </a:lnTo>
                  <a:lnTo>
                    <a:pt x="2165350" y="1701800"/>
                  </a:lnTo>
                  <a:close/>
                </a:path>
                <a:path w="2979420" h="2895600">
                  <a:moveTo>
                    <a:pt x="2304656" y="1701800"/>
                  </a:moveTo>
                  <a:lnTo>
                    <a:pt x="2214905" y="1701800"/>
                  </a:lnTo>
                  <a:lnTo>
                    <a:pt x="2212085" y="1689100"/>
                  </a:lnTo>
                  <a:lnTo>
                    <a:pt x="2298357" y="1689100"/>
                  </a:lnTo>
                  <a:lnTo>
                    <a:pt x="2304656" y="1701800"/>
                  </a:lnTo>
                  <a:close/>
                </a:path>
                <a:path w="2979420" h="2895600">
                  <a:moveTo>
                    <a:pt x="524268" y="1714500"/>
                  </a:moveTo>
                  <a:lnTo>
                    <a:pt x="489496" y="1714500"/>
                  </a:lnTo>
                  <a:lnTo>
                    <a:pt x="489394" y="1701800"/>
                  </a:lnTo>
                  <a:lnTo>
                    <a:pt x="523722" y="1701800"/>
                  </a:lnTo>
                  <a:lnTo>
                    <a:pt x="524268" y="1714500"/>
                  </a:lnTo>
                  <a:close/>
                </a:path>
                <a:path w="2979420" h="2895600">
                  <a:moveTo>
                    <a:pt x="650633" y="1714500"/>
                  </a:moveTo>
                  <a:lnTo>
                    <a:pt x="621703" y="1714500"/>
                  </a:lnTo>
                  <a:lnTo>
                    <a:pt x="621512" y="1701800"/>
                  </a:lnTo>
                  <a:lnTo>
                    <a:pt x="649592" y="1701800"/>
                  </a:lnTo>
                  <a:lnTo>
                    <a:pt x="650633" y="1714500"/>
                  </a:lnTo>
                  <a:close/>
                </a:path>
                <a:path w="2979420" h="2895600">
                  <a:moveTo>
                    <a:pt x="735711" y="1714500"/>
                  </a:moveTo>
                  <a:lnTo>
                    <a:pt x="706742" y="1714500"/>
                  </a:lnTo>
                  <a:lnTo>
                    <a:pt x="706196" y="1701800"/>
                  </a:lnTo>
                  <a:lnTo>
                    <a:pt x="731685" y="1701800"/>
                  </a:lnTo>
                  <a:lnTo>
                    <a:pt x="735711" y="1714500"/>
                  </a:lnTo>
                  <a:close/>
                </a:path>
                <a:path w="2979420" h="2895600">
                  <a:moveTo>
                    <a:pt x="833488" y="1714500"/>
                  </a:moveTo>
                  <a:lnTo>
                    <a:pt x="800849" y="1714500"/>
                  </a:lnTo>
                  <a:lnTo>
                    <a:pt x="800989" y="1701800"/>
                  </a:lnTo>
                  <a:lnTo>
                    <a:pt x="833691" y="1701800"/>
                  </a:lnTo>
                  <a:lnTo>
                    <a:pt x="833488" y="1714500"/>
                  </a:lnTo>
                  <a:close/>
                </a:path>
                <a:path w="2979420" h="2895600">
                  <a:moveTo>
                    <a:pt x="926655" y="1714500"/>
                  </a:moveTo>
                  <a:lnTo>
                    <a:pt x="886713" y="1714500"/>
                  </a:lnTo>
                  <a:lnTo>
                    <a:pt x="889254" y="1701800"/>
                  </a:lnTo>
                  <a:lnTo>
                    <a:pt x="930325" y="1701800"/>
                  </a:lnTo>
                  <a:lnTo>
                    <a:pt x="926655" y="1714500"/>
                  </a:lnTo>
                  <a:close/>
                </a:path>
                <a:path w="2979420" h="2895600">
                  <a:moveTo>
                    <a:pt x="993076" y="1727200"/>
                  </a:moveTo>
                  <a:lnTo>
                    <a:pt x="949820" y="1727200"/>
                  </a:lnTo>
                  <a:lnTo>
                    <a:pt x="950518" y="1714500"/>
                  </a:lnTo>
                  <a:lnTo>
                    <a:pt x="953147" y="1701800"/>
                  </a:lnTo>
                  <a:lnTo>
                    <a:pt x="987475" y="1701800"/>
                  </a:lnTo>
                  <a:lnTo>
                    <a:pt x="988313" y="1714500"/>
                  </a:lnTo>
                  <a:lnTo>
                    <a:pt x="993571" y="1714500"/>
                  </a:lnTo>
                  <a:lnTo>
                    <a:pt x="993076" y="1727200"/>
                  </a:lnTo>
                  <a:close/>
                </a:path>
                <a:path w="2979420" h="2895600">
                  <a:moveTo>
                    <a:pt x="1490510" y="1714500"/>
                  </a:moveTo>
                  <a:lnTo>
                    <a:pt x="1378394" y="1714500"/>
                  </a:lnTo>
                  <a:lnTo>
                    <a:pt x="1379791" y="1701800"/>
                  </a:lnTo>
                  <a:lnTo>
                    <a:pt x="1493634" y="1701800"/>
                  </a:lnTo>
                  <a:lnTo>
                    <a:pt x="1490510" y="1714500"/>
                  </a:lnTo>
                  <a:close/>
                </a:path>
                <a:path w="2979420" h="2895600">
                  <a:moveTo>
                    <a:pt x="1595094" y="1714500"/>
                  </a:moveTo>
                  <a:lnTo>
                    <a:pt x="1533525" y="1714500"/>
                  </a:lnTo>
                  <a:lnTo>
                    <a:pt x="1531340" y="1701800"/>
                  </a:lnTo>
                  <a:lnTo>
                    <a:pt x="1597126" y="1701800"/>
                  </a:lnTo>
                  <a:lnTo>
                    <a:pt x="1595094" y="1714500"/>
                  </a:lnTo>
                  <a:close/>
                </a:path>
                <a:path w="2979420" h="2895600">
                  <a:moveTo>
                    <a:pt x="1966214" y="1714500"/>
                  </a:moveTo>
                  <a:lnTo>
                    <a:pt x="1937194" y="1714500"/>
                  </a:lnTo>
                  <a:lnTo>
                    <a:pt x="1937296" y="1701800"/>
                  </a:lnTo>
                  <a:lnTo>
                    <a:pt x="1966569" y="1701800"/>
                  </a:lnTo>
                  <a:lnTo>
                    <a:pt x="1966214" y="1714500"/>
                  </a:lnTo>
                  <a:close/>
                </a:path>
                <a:path w="2979420" h="2895600">
                  <a:moveTo>
                    <a:pt x="2169274" y="1714500"/>
                  </a:moveTo>
                  <a:lnTo>
                    <a:pt x="2136533" y="1714500"/>
                  </a:lnTo>
                  <a:lnTo>
                    <a:pt x="2135835" y="1701800"/>
                  </a:lnTo>
                  <a:lnTo>
                    <a:pt x="2168474" y="1701800"/>
                  </a:lnTo>
                  <a:lnTo>
                    <a:pt x="2169274" y="1714500"/>
                  </a:lnTo>
                  <a:close/>
                </a:path>
                <a:path w="2979420" h="2895600">
                  <a:moveTo>
                    <a:pt x="2336558" y="1714500"/>
                  </a:moveTo>
                  <a:lnTo>
                    <a:pt x="2229739" y="1714500"/>
                  </a:lnTo>
                  <a:lnTo>
                    <a:pt x="2223985" y="1701800"/>
                  </a:lnTo>
                  <a:lnTo>
                    <a:pt x="2333726" y="1701800"/>
                  </a:lnTo>
                  <a:lnTo>
                    <a:pt x="2336558" y="1714500"/>
                  </a:lnTo>
                  <a:close/>
                </a:path>
                <a:path w="2979420" h="2895600">
                  <a:moveTo>
                    <a:pt x="2354808" y="1714500"/>
                  </a:moveTo>
                  <a:lnTo>
                    <a:pt x="2342997" y="1714500"/>
                  </a:lnTo>
                  <a:lnTo>
                    <a:pt x="2348306" y="1701800"/>
                  </a:lnTo>
                  <a:lnTo>
                    <a:pt x="2354808" y="1714500"/>
                  </a:lnTo>
                  <a:close/>
                </a:path>
                <a:path w="2979420" h="2895600">
                  <a:moveTo>
                    <a:pt x="521195" y="1739900"/>
                  </a:moveTo>
                  <a:lnTo>
                    <a:pt x="478726" y="1739900"/>
                  </a:lnTo>
                  <a:lnTo>
                    <a:pt x="476097" y="1727200"/>
                  </a:lnTo>
                  <a:lnTo>
                    <a:pt x="482993" y="1727200"/>
                  </a:lnTo>
                  <a:lnTo>
                    <a:pt x="484238" y="1714500"/>
                  </a:lnTo>
                  <a:lnTo>
                    <a:pt x="524764" y="1714500"/>
                  </a:lnTo>
                  <a:lnTo>
                    <a:pt x="525221" y="1727200"/>
                  </a:lnTo>
                  <a:lnTo>
                    <a:pt x="521195" y="1739900"/>
                  </a:lnTo>
                  <a:close/>
                </a:path>
                <a:path w="2979420" h="2895600">
                  <a:moveTo>
                    <a:pt x="657428" y="1727200"/>
                  </a:moveTo>
                  <a:lnTo>
                    <a:pt x="619925" y="1727200"/>
                  </a:lnTo>
                  <a:lnTo>
                    <a:pt x="619772" y="1714500"/>
                  </a:lnTo>
                  <a:lnTo>
                    <a:pt x="653300" y="1714500"/>
                  </a:lnTo>
                  <a:lnTo>
                    <a:pt x="657428" y="1727200"/>
                  </a:lnTo>
                  <a:close/>
                </a:path>
                <a:path w="2979420" h="2895600">
                  <a:moveTo>
                    <a:pt x="734860" y="1727200"/>
                  </a:moveTo>
                  <a:lnTo>
                    <a:pt x="711504" y="1727200"/>
                  </a:lnTo>
                  <a:lnTo>
                    <a:pt x="710996" y="1714500"/>
                  </a:lnTo>
                  <a:lnTo>
                    <a:pt x="735012" y="1714500"/>
                  </a:lnTo>
                  <a:lnTo>
                    <a:pt x="734860" y="1727200"/>
                  </a:lnTo>
                  <a:close/>
                </a:path>
                <a:path w="2979420" h="2895600">
                  <a:moveTo>
                    <a:pt x="838898" y="1727200"/>
                  </a:moveTo>
                  <a:lnTo>
                    <a:pt x="793648" y="1727200"/>
                  </a:lnTo>
                  <a:lnTo>
                    <a:pt x="797077" y="1714500"/>
                  </a:lnTo>
                  <a:lnTo>
                    <a:pt x="830808" y="1714500"/>
                  </a:lnTo>
                  <a:lnTo>
                    <a:pt x="838898" y="1727200"/>
                  </a:lnTo>
                  <a:close/>
                </a:path>
                <a:path w="2979420" h="2895600">
                  <a:moveTo>
                    <a:pt x="925855" y="1727200"/>
                  </a:moveTo>
                  <a:lnTo>
                    <a:pt x="886472" y="1727200"/>
                  </a:lnTo>
                  <a:lnTo>
                    <a:pt x="887755" y="1714500"/>
                  </a:lnTo>
                  <a:lnTo>
                    <a:pt x="926998" y="1714500"/>
                  </a:lnTo>
                  <a:lnTo>
                    <a:pt x="925855" y="1727200"/>
                  </a:lnTo>
                  <a:close/>
                </a:path>
                <a:path w="2979420" h="2895600">
                  <a:moveTo>
                    <a:pt x="1461592" y="1727200"/>
                  </a:moveTo>
                  <a:lnTo>
                    <a:pt x="1341691" y="1727200"/>
                  </a:lnTo>
                  <a:lnTo>
                    <a:pt x="1348232" y="1714500"/>
                  </a:lnTo>
                  <a:lnTo>
                    <a:pt x="1465021" y="1714500"/>
                  </a:lnTo>
                  <a:lnTo>
                    <a:pt x="1461592" y="1727200"/>
                  </a:lnTo>
                  <a:close/>
                </a:path>
                <a:path w="2979420" h="2895600">
                  <a:moveTo>
                    <a:pt x="1583728" y="1727200"/>
                  </a:moveTo>
                  <a:lnTo>
                    <a:pt x="1534820" y="1727200"/>
                  </a:lnTo>
                  <a:lnTo>
                    <a:pt x="1534121" y="1714500"/>
                  </a:lnTo>
                  <a:lnTo>
                    <a:pt x="1582788" y="1714500"/>
                  </a:lnTo>
                  <a:lnTo>
                    <a:pt x="1583728" y="1727200"/>
                  </a:lnTo>
                  <a:close/>
                </a:path>
                <a:path w="2979420" h="2895600">
                  <a:moveTo>
                    <a:pt x="1952777" y="1727200"/>
                  </a:moveTo>
                  <a:lnTo>
                    <a:pt x="1915871" y="1727200"/>
                  </a:lnTo>
                  <a:lnTo>
                    <a:pt x="1918398" y="1714500"/>
                  </a:lnTo>
                  <a:lnTo>
                    <a:pt x="1952472" y="1714500"/>
                  </a:lnTo>
                  <a:lnTo>
                    <a:pt x="1952777" y="1727200"/>
                  </a:lnTo>
                  <a:close/>
                </a:path>
                <a:path w="2979420" h="2895600">
                  <a:moveTo>
                    <a:pt x="2175078" y="1727200"/>
                  </a:moveTo>
                  <a:lnTo>
                    <a:pt x="2139848" y="1727200"/>
                  </a:lnTo>
                  <a:lnTo>
                    <a:pt x="2134044" y="1714500"/>
                  </a:lnTo>
                  <a:lnTo>
                    <a:pt x="2173732" y="1714500"/>
                  </a:lnTo>
                  <a:lnTo>
                    <a:pt x="2175078" y="1727200"/>
                  </a:lnTo>
                  <a:close/>
                </a:path>
                <a:path w="2979420" h="2895600">
                  <a:moveTo>
                    <a:pt x="2247950" y="1727200"/>
                  </a:moveTo>
                  <a:lnTo>
                    <a:pt x="2244979" y="1714500"/>
                  </a:lnTo>
                  <a:lnTo>
                    <a:pt x="2252662" y="1714500"/>
                  </a:lnTo>
                  <a:lnTo>
                    <a:pt x="2247950" y="1727200"/>
                  </a:lnTo>
                  <a:close/>
                </a:path>
                <a:path w="2979420" h="2895600">
                  <a:moveTo>
                    <a:pt x="2364930" y="1727200"/>
                  </a:moveTo>
                  <a:lnTo>
                    <a:pt x="2255685" y="1727200"/>
                  </a:lnTo>
                  <a:lnTo>
                    <a:pt x="2252662" y="1714500"/>
                  </a:lnTo>
                  <a:lnTo>
                    <a:pt x="2363685" y="1714500"/>
                  </a:lnTo>
                  <a:lnTo>
                    <a:pt x="2364930" y="1727200"/>
                  </a:lnTo>
                  <a:close/>
                </a:path>
                <a:path w="2979420" h="2895600">
                  <a:moveTo>
                    <a:pt x="659155" y="1739900"/>
                  </a:moveTo>
                  <a:lnTo>
                    <a:pt x="618629" y="1739900"/>
                  </a:lnTo>
                  <a:lnTo>
                    <a:pt x="618375" y="1727200"/>
                  </a:lnTo>
                  <a:lnTo>
                    <a:pt x="658114" y="1727200"/>
                  </a:lnTo>
                  <a:lnTo>
                    <a:pt x="659155" y="1739900"/>
                  </a:lnTo>
                  <a:close/>
                </a:path>
                <a:path w="2979420" h="2895600">
                  <a:moveTo>
                    <a:pt x="730897" y="1739900"/>
                  </a:moveTo>
                  <a:lnTo>
                    <a:pt x="708621" y="1739900"/>
                  </a:lnTo>
                  <a:lnTo>
                    <a:pt x="708024" y="1727200"/>
                  </a:lnTo>
                  <a:lnTo>
                    <a:pt x="731100" y="1727200"/>
                  </a:lnTo>
                  <a:lnTo>
                    <a:pt x="730897" y="1739900"/>
                  </a:lnTo>
                  <a:close/>
                </a:path>
                <a:path w="2979420" h="2895600">
                  <a:moveTo>
                    <a:pt x="833589" y="1739900"/>
                  </a:moveTo>
                  <a:lnTo>
                    <a:pt x="798614" y="1739900"/>
                  </a:lnTo>
                  <a:lnTo>
                    <a:pt x="798817" y="1727200"/>
                  </a:lnTo>
                  <a:lnTo>
                    <a:pt x="833831" y="1727200"/>
                  </a:lnTo>
                  <a:lnTo>
                    <a:pt x="833589" y="1739900"/>
                  </a:lnTo>
                  <a:close/>
                </a:path>
                <a:path w="2979420" h="2895600">
                  <a:moveTo>
                    <a:pt x="921397" y="1739900"/>
                  </a:moveTo>
                  <a:lnTo>
                    <a:pt x="881456" y="1739900"/>
                  </a:lnTo>
                  <a:lnTo>
                    <a:pt x="876401" y="1727200"/>
                  </a:lnTo>
                  <a:lnTo>
                    <a:pt x="923137" y="1727200"/>
                  </a:lnTo>
                  <a:lnTo>
                    <a:pt x="921397" y="1739900"/>
                  </a:lnTo>
                  <a:close/>
                </a:path>
                <a:path w="2979420" h="2895600">
                  <a:moveTo>
                    <a:pt x="987628" y="1739900"/>
                  </a:moveTo>
                  <a:lnTo>
                    <a:pt x="948931" y="1739900"/>
                  </a:lnTo>
                  <a:lnTo>
                    <a:pt x="949274" y="1727200"/>
                  </a:lnTo>
                  <a:lnTo>
                    <a:pt x="988275" y="1727200"/>
                  </a:lnTo>
                  <a:lnTo>
                    <a:pt x="987628" y="1739900"/>
                  </a:lnTo>
                  <a:close/>
                </a:path>
                <a:path w="2979420" h="2895600">
                  <a:moveTo>
                    <a:pt x="1437982" y="1739900"/>
                  </a:moveTo>
                  <a:lnTo>
                    <a:pt x="1308404" y="1739900"/>
                  </a:lnTo>
                  <a:lnTo>
                    <a:pt x="1311122" y="1727200"/>
                  </a:lnTo>
                  <a:lnTo>
                    <a:pt x="1444383" y="1727200"/>
                  </a:lnTo>
                  <a:lnTo>
                    <a:pt x="1437982" y="1739900"/>
                  </a:lnTo>
                  <a:close/>
                </a:path>
                <a:path w="2979420" h="2895600">
                  <a:moveTo>
                    <a:pt x="1591424" y="1739900"/>
                  </a:moveTo>
                  <a:lnTo>
                    <a:pt x="1545386" y="1739900"/>
                  </a:lnTo>
                  <a:lnTo>
                    <a:pt x="1543799" y="1727200"/>
                  </a:lnTo>
                  <a:lnTo>
                    <a:pt x="1589532" y="1727200"/>
                  </a:lnTo>
                  <a:lnTo>
                    <a:pt x="1591424" y="1739900"/>
                  </a:lnTo>
                  <a:close/>
                </a:path>
                <a:path w="2979420" h="2895600">
                  <a:moveTo>
                    <a:pt x="1942007" y="1739900"/>
                  </a:moveTo>
                  <a:lnTo>
                    <a:pt x="1907933" y="1739900"/>
                  </a:lnTo>
                  <a:lnTo>
                    <a:pt x="1910460" y="1727200"/>
                  </a:lnTo>
                  <a:lnTo>
                    <a:pt x="1944636" y="1727200"/>
                  </a:lnTo>
                  <a:lnTo>
                    <a:pt x="1942007" y="1739900"/>
                  </a:lnTo>
                  <a:close/>
                </a:path>
                <a:path w="2979420" h="2895600">
                  <a:moveTo>
                    <a:pt x="2172004" y="1739900"/>
                  </a:moveTo>
                  <a:lnTo>
                    <a:pt x="2135289" y="1739900"/>
                  </a:lnTo>
                  <a:lnTo>
                    <a:pt x="2141042" y="1727200"/>
                  </a:lnTo>
                  <a:lnTo>
                    <a:pt x="2172246" y="1727200"/>
                  </a:lnTo>
                  <a:lnTo>
                    <a:pt x="2172004" y="1739900"/>
                  </a:lnTo>
                  <a:close/>
                </a:path>
                <a:path w="2979420" h="2895600">
                  <a:moveTo>
                    <a:pt x="2274938" y="1739900"/>
                  </a:moveTo>
                  <a:lnTo>
                    <a:pt x="2268791" y="1739900"/>
                  </a:lnTo>
                  <a:lnTo>
                    <a:pt x="2266010" y="1727200"/>
                  </a:lnTo>
                  <a:lnTo>
                    <a:pt x="2281288" y="1727200"/>
                  </a:lnTo>
                  <a:lnTo>
                    <a:pt x="2274938" y="1739900"/>
                  </a:lnTo>
                  <a:close/>
                </a:path>
                <a:path w="2979420" h="2895600">
                  <a:moveTo>
                    <a:pt x="2405214" y="1739900"/>
                  </a:moveTo>
                  <a:lnTo>
                    <a:pt x="2287587" y="1739900"/>
                  </a:lnTo>
                  <a:lnTo>
                    <a:pt x="2284463" y="1727200"/>
                  </a:lnTo>
                  <a:lnTo>
                    <a:pt x="2403373" y="1727200"/>
                  </a:lnTo>
                  <a:lnTo>
                    <a:pt x="2405214" y="1739900"/>
                  </a:lnTo>
                  <a:close/>
                </a:path>
                <a:path w="2979420" h="2895600">
                  <a:moveTo>
                    <a:pt x="2424366" y="1739900"/>
                  </a:moveTo>
                  <a:lnTo>
                    <a:pt x="2412212" y="1739900"/>
                  </a:lnTo>
                  <a:lnTo>
                    <a:pt x="2417368" y="1727200"/>
                  </a:lnTo>
                  <a:lnTo>
                    <a:pt x="2420835" y="1727200"/>
                  </a:lnTo>
                  <a:lnTo>
                    <a:pt x="2424366" y="1739900"/>
                  </a:lnTo>
                  <a:close/>
                </a:path>
                <a:path w="2979420" h="2895600">
                  <a:moveTo>
                    <a:pt x="521195" y="1752600"/>
                  </a:moveTo>
                  <a:lnTo>
                    <a:pt x="460819" y="1752600"/>
                  </a:lnTo>
                  <a:lnTo>
                    <a:pt x="463892" y="1739900"/>
                  </a:lnTo>
                  <a:lnTo>
                    <a:pt x="518414" y="1739900"/>
                  </a:lnTo>
                  <a:lnTo>
                    <a:pt x="521195" y="1752600"/>
                  </a:lnTo>
                  <a:close/>
                </a:path>
                <a:path w="2979420" h="2895600">
                  <a:moveTo>
                    <a:pt x="663130" y="1752600"/>
                  </a:moveTo>
                  <a:lnTo>
                    <a:pt x="619569" y="1752600"/>
                  </a:lnTo>
                  <a:lnTo>
                    <a:pt x="619175" y="1739900"/>
                  </a:lnTo>
                  <a:lnTo>
                    <a:pt x="661987" y="1739900"/>
                  </a:lnTo>
                  <a:lnTo>
                    <a:pt x="663130" y="1752600"/>
                  </a:lnTo>
                  <a:close/>
                </a:path>
                <a:path w="2979420" h="2895600">
                  <a:moveTo>
                    <a:pt x="735901" y="1752600"/>
                  </a:moveTo>
                  <a:lnTo>
                    <a:pt x="716064" y="1752600"/>
                  </a:lnTo>
                  <a:lnTo>
                    <a:pt x="717994" y="1739900"/>
                  </a:lnTo>
                  <a:lnTo>
                    <a:pt x="731685" y="1739900"/>
                  </a:lnTo>
                  <a:lnTo>
                    <a:pt x="735901" y="1752600"/>
                  </a:lnTo>
                  <a:close/>
                </a:path>
                <a:path w="2979420" h="2895600">
                  <a:moveTo>
                    <a:pt x="830262" y="1752600"/>
                  </a:moveTo>
                  <a:lnTo>
                    <a:pt x="798817" y="1752600"/>
                  </a:lnTo>
                  <a:lnTo>
                    <a:pt x="799058" y="1739900"/>
                  </a:lnTo>
                  <a:lnTo>
                    <a:pt x="830961" y="1739900"/>
                  </a:lnTo>
                  <a:lnTo>
                    <a:pt x="830262" y="1752600"/>
                  </a:lnTo>
                  <a:close/>
                </a:path>
                <a:path w="2979420" h="2895600">
                  <a:moveTo>
                    <a:pt x="916330" y="1752600"/>
                  </a:moveTo>
                  <a:lnTo>
                    <a:pt x="874915" y="1752600"/>
                  </a:lnTo>
                  <a:lnTo>
                    <a:pt x="878827" y="1739900"/>
                  </a:lnTo>
                  <a:lnTo>
                    <a:pt x="915288" y="1739900"/>
                  </a:lnTo>
                  <a:lnTo>
                    <a:pt x="916330" y="1752600"/>
                  </a:lnTo>
                  <a:close/>
                </a:path>
                <a:path w="2979420" h="2895600">
                  <a:moveTo>
                    <a:pt x="991247" y="1752600"/>
                  </a:moveTo>
                  <a:lnTo>
                    <a:pt x="948232" y="1752600"/>
                  </a:lnTo>
                  <a:lnTo>
                    <a:pt x="948829" y="1739900"/>
                  </a:lnTo>
                  <a:lnTo>
                    <a:pt x="991946" y="1739900"/>
                  </a:lnTo>
                  <a:lnTo>
                    <a:pt x="991247" y="1752600"/>
                  </a:lnTo>
                  <a:close/>
                </a:path>
                <a:path w="2979420" h="2895600">
                  <a:moveTo>
                    <a:pt x="1271739" y="1752600"/>
                  </a:moveTo>
                  <a:lnTo>
                    <a:pt x="1260182" y="1752600"/>
                  </a:lnTo>
                  <a:lnTo>
                    <a:pt x="1267078" y="1739900"/>
                  </a:lnTo>
                  <a:lnTo>
                    <a:pt x="1271739" y="1752600"/>
                  </a:lnTo>
                  <a:close/>
                </a:path>
                <a:path w="2979420" h="2895600">
                  <a:moveTo>
                    <a:pt x="1406283" y="1752600"/>
                  </a:moveTo>
                  <a:lnTo>
                    <a:pt x="1275105" y="1752600"/>
                  </a:lnTo>
                  <a:lnTo>
                    <a:pt x="1278534" y="1739900"/>
                  </a:lnTo>
                  <a:lnTo>
                    <a:pt x="1409700" y="1739900"/>
                  </a:lnTo>
                  <a:lnTo>
                    <a:pt x="1406283" y="1752600"/>
                  </a:lnTo>
                  <a:close/>
                </a:path>
                <a:path w="2979420" h="2895600">
                  <a:moveTo>
                    <a:pt x="1590725" y="1752600"/>
                  </a:moveTo>
                  <a:lnTo>
                    <a:pt x="1548117" y="1752600"/>
                  </a:lnTo>
                  <a:lnTo>
                    <a:pt x="1544891" y="1739900"/>
                  </a:lnTo>
                  <a:lnTo>
                    <a:pt x="1588846" y="1739900"/>
                  </a:lnTo>
                  <a:lnTo>
                    <a:pt x="1590725" y="1752600"/>
                  </a:lnTo>
                  <a:close/>
                </a:path>
                <a:path w="2979420" h="2895600">
                  <a:moveTo>
                    <a:pt x="1918944" y="1752600"/>
                  </a:moveTo>
                  <a:lnTo>
                    <a:pt x="1895182" y="1752600"/>
                  </a:lnTo>
                  <a:lnTo>
                    <a:pt x="1900440" y="1739900"/>
                  </a:lnTo>
                  <a:lnTo>
                    <a:pt x="1918246" y="1739900"/>
                  </a:lnTo>
                  <a:lnTo>
                    <a:pt x="1918944" y="1752600"/>
                  </a:lnTo>
                  <a:close/>
                </a:path>
                <a:path w="2979420" h="2895600">
                  <a:moveTo>
                    <a:pt x="2174532" y="1752600"/>
                  </a:moveTo>
                  <a:lnTo>
                    <a:pt x="2137714" y="1752600"/>
                  </a:lnTo>
                  <a:lnTo>
                    <a:pt x="2136533" y="1739900"/>
                  </a:lnTo>
                  <a:lnTo>
                    <a:pt x="2173732" y="1739900"/>
                  </a:lnTo>
                  <a:lnTo>
                    <a:pt x="2174532" y="1752600"/>
                  </a:lnTo>
                  <a:close/>
                </a:path>
                <a:path w="2979420" h="2895600">
                  <a:moveTo>
                    <a:pt x="2303957" y="1752600"/>
                  </a:moveTo>
                  <a:lnTo>
                    <a:pt x="2300782" y="1752600"/>
                  </a:lnTo>
                  <a:lnTo>
                    <a:pt x="2297658" y="1739900"/>
                  </a:lnTo>
                  <a:lnTo>
                    <a:pt x="2309266" y="1739900"/>
                  </a:lnTo>
                  <a:lnTo>
                    <a:pt x="2303957" y="1752600"/>
                  </a:lnTo>
                  <a:close/>
                </a:path>
                <a:path w="2979420" h="2895600">
                  <a:moveTo>
                    <a:pt x="2443314" y="1752600"/>
                  </a:moveTo>
                  <a:lnTo>
                    <a:pt x="2315565" y="1752600"/>
                  </a:lnTo>
                  <a:lnTo>
                    <a:pt x="2309266" y="1739900"/>
                  </a:lnTo>
                  <a:lnTo>
                    <a:pt x="2436317" y="1739900"/>
                  </a:lnTo>
                  <a:lnTo>
                    <a:pt x="2443314" y="1752600"/>
                  </a:lnTo>
                  <a:close/>
                </a:path>
                <a:path w="2979420" h="2895600">
                  <a:moveTo>
                    <a:pt x="2450757" y="1752600"/>
                  </a:moveTo>
                  <a:lnTo>
                    <a:pt x="2443314" y="1752600"/>
                  </a:lnTo>
                  <a:lnTo>
                    <a:pt x="2447226" y="1739900"/>
                  </a:lnTo>
                  <a:lnTo>
                    <a:pt x="2450757" y="1752600"/>
                  </a:lnTo>
                  <a:close/>
                </a:path>
                <a:path w="2979420" h="2895600">
                  <a:moveTo>
                    <a:pt x="508990" y="1765300"/>
                  </a:moveTo>
                  <a:lnTo>
                    <a:pt x="446836" y="1765300"/>
                  </a:lnTo>
                  <a:lnTo>
                    <a:pt x="449211" y="1752600"/>
                  </a:lnTo>
                  <a:lnTo>
                    <a:pt x="511517" y="1752600"/>
                  </a:lnTo>
                  <a:lnTo>
                    <a:pt x="508990" y="1765300"/>
                  </a:lnTo>
                  <a:close/>
                </a:path>
                <a:path w="2979420" h="2895600">
                  <a:moveTo>
                    <a:pt x="541985" y="1765300"/>
                  </a:moveTo>
                  <a:lnTo>
                    <a:pt x="532409" y="1765300"/>
                  </a:lnTo>
                  <a:lnTo>
                    <a:pt x="532206" y="1752600"/>
                  </a:lnTo>
                  <a:lnTo>
                    <a:pt x="539546" y="1752600"/>
                  </a:lnTo>
                  <a:lnTo>
                    <a:pt x="541985" y="1765300"/>
                  </a:lnTo>
                  <a:close/>
                </a:path>
                <a:path w="2979420" h="2895600">
                  <a:moveTo>
                    <a:pt x="668782" y="1765300"/>
                  </a:moveTo>
                  <a:lnTo>
                    <a:pt x="622846" y="1765300"/>
                  </a:lnTo>
                  <a:lnTo>
                    <a:pt x="622503" y="1752600"/>
                  </a:lnTo>
                  <a:lnTo>
                    <a:pt x="667639" y="1752600"/>
                  </a:lnTo>
                  <a:lnTo>
                    <a:pt x="668782" y="1765300"/>
                  </a:lnTo>
                  <a:close/>
                </a:path>
                <a:path w="2979420" h="2895600">
                  <a:moveTo>
                    <a:pt x="733183" y="1765300"/>
                  </a:moveTo>
                  <a:lnTo>
                    <a:pt x="720178" y="1765300"/>
                  </a:lnTo>
                  <a:lnTo>
                    <a:pt x="719632" y="1752600"/>
                  </a:lnTo>
                  <a:lnTo>
                    <a:pt x="735711" y="1752600"/>
                  </a:lnTo>
                  <a:lnTo>
                    <a:pt x="733183" y="1765300"/>
                  </a:lnTo>
                  <a:close/>
                </a:path>
                <a:path w="2979420" h="2895600">
                  <a:moveTo>
                    <a:pt x="835418" y="1765300"/>
                  </a:moveTo>
                  <a:lnTo>
                    <a:pt x="796175" y="1765300"/>
                  </a:lnTo>
                  <a:lnTo>
                    <a:pt x="796378" y="1752600"/>
                  </a:lnTo>
                  <a:lnTo>
                    <a:pt x="835621" y="1752600"/>
                  </a:lnTo>
                  <a:lnTo>
                    <a:pt x="835418" y="1765300"/>
                  </a:lnTo>
                  <a:close/>
                </a:path>
                <a:path w="2979420" h="2895600">
                  <a:moveTo>
                    <a:pt x="903490" y="1765300"/>
                  </a:moveTo>
                  <a:lnTo>
                    <a:pt x="865733" y="1765300"/>
                  </a:lnTo>
                  <a:lnTo>
                    <a:pt x="867117" y="1752600"/>
                  </a:lnTo>
                  <a:lnTo>
                    <a:pt x="904633" y="1752600"/>
                  </a:lnTo>
                  <a:lnTo>
                    <a:pt x="903490" y="1765300"/>
                  </a:lnTo>
                  <a:close/>
                </a:path>
                <a:path w="2979420" h="2895600">
                  <a:moveTo>
                    <a:pt x="985100" y="1765300"/>
                  </a:moveTo>
                  <a:lnTo>
                    <a:pt x="947991" y="1765300"/>
                  </a:lnTo>
                  <a:lnTo>
                    <a:pt x="947686" y="1752600"/>
                  </a:lnTo>
                  <a:lnTo>
                    <a:pt x="982662" y="1752600"/>
                  </a:lnTo>
                  <a:lnTo>
                    <a:pt x="985100" y="1765300"/>
                  </a:lnTo>
                  <a:close/>
                </a:path>
                <a:path w="2979420" h="2895600">
                  <a:moveTo>
                    <a:pt x="1171028" y="1765300"/>
                  </a:moveTo>
                  <a:lnTo>
                    <a:pt x="1149743" y="1765300"/>
                  </a:lnTo>
                  <a:lnTo>
                    <a:pt x="1156741" y="1752600"/>
                  </a:lnTo>
                  <a:lnTo>
                    <a:pt x="1167015" y="1752600"/>
                  </a:lnTo>
                  <a:lnTo>
                    <a:pt x="1171028" y="1765300"/>
                  </a:lnTo>
                  <a:close/>
                </a:path>
                <a:path w="2979420" h="2895600">
                  <a:moveTo>
                    <a:pt x="1191666" y="1765300"/>
                  </a:moveTo>
                  <a:lnTo>
                    <a:pt x="1178026" y="1765300"/>
                  </a:lnTo>
                  <a:lnTo>
                    <a:pt x="1181442" y="1752600"/>
                  </a:lnTo>
                  <a:lnTo>
                    <a:pt x="1188542" y="1752600"/>
                  </a:lnTo>
                  <a:lnTo>
                    <a:pt x="1191666" y="1765300"/>
                  </a:lnTo>
                  <a:close/>
                </a:path>
                <a:path w="2979420" h="2895600">
                  <a:moveTo>
                    <a:pt x="1213243" y="1765300"/>
                  </a:moveTo>
                  <a:lnTo>
                    <a:pt x="1198664" y="1765300"/>
                  </a:lnTo>
                  <a:lnTo>
                    <a:pt x="1202537" y="1752600"/>
                  </a:lnTo>
                  <a:lnTo>
                    <a:pt x="1209078" y="1752600"/>
                  </a:lnTo>
                  <a:lnTo>
                    <a:pt x="1213243" y="1765300"/>
                  </a:lnTo>
                  <a:close/>
                </a:path>
                <a:path w="2979420" h="2895600">
                  <a:moveTo>
                    <a:pt x="1379740" y="1765300"/>
                  </a:moveTo>
                  <a:lnTo>
                    <a:pt x="1228521" y="1765300"/>
                  </a:lnTo>
                  <a:lnTo>
                    <a:pt x="1230210" y="1752600"/>
                  </a:lnTo>
                  <a:lnTo>
                    <a:pt x="1383106" y="1752600"/>
                  </a:lnTo>
                  <a:lnTo>
                    <a:pt x="1379740" y="1765300"/>
                  </a:lnTo>
                  <a:close/>
                </a:path>
                <a:path w="2979420" h="2895600">
                  <a:moveTo>
                    <a:pt x="1595539" y="1765300"/>
                  </a:moveTo>
                  <a:lnTo>
                    <a:pt x="1552828" y="1765300"/>
                  </a:lnTo>
                  <a:lnTo>
                    <a:pt x="1557286" y="1752600"/>
                  </a:lnTo>
                  <a:lnTo>
                    <a:pt x="1595043" y="1752600"/>
                  </a:lnTo>
                  <a:lnTo>
                    <a:pt x="1595539" y="1765300"/>
                  </a:lnTo>
                  <a:close/>
                </a:path>
                <a:path w="2979420" h="2895600">
                  <a:moveTo>
                    <a:pt x="1911845" y="1765300"/>
                  </a:moveTo>
                  <a:lnTo>
                    <a:pt x="1884616" y="1765300"/>
                  </a:lnTo>
                  <a:lnTo>
                    <a:pt x="1882876" y="1752600"/>
                  </a:lnTo>
                  <a:lnTo>
                    <a:pt x="1913686" y="1752600"/>
                  </a:lnTo>
                  <a:lnTo>
                    <a:pt x="1911845" y="1765300"/>
                  </a:lnTo>
                  <a:close/>
                </a:path>
                <a:path w="2979420" h="2895600">
                  <a:moveTo>
                    <a:pt x="2177846" y="1765300"/>
                  </a:moveTo>
                  <a:lnTo>
                    <a:pt x="2140204" y="1765300"/>
                  </a:lnTo>
                  <a:lnTo>
                    <a:pt x="2139657" y="1752600"/>
                  </a:lnTo>
                  <a:lnTo>
                    <a:pt x="2176259" y="1752600"/>
                  </a:lnTo>
                  <a:lnTo>
                    <a:pt x="2177846" y="1765300"/>
                  </a:lnTo>
                  <a:close/>
                </a:path>
                <a:path w="2979420" h="2895600">
                  <a:moveTo>
                    <a:pt x="2332088" y="1765300"/>
                  </a:moveTo>
                  <a:lnTo>
                    <a:pt x="2325585" y="1765300"/>
                  </a:lnTo>
                  <a:lnTo>
                    <a:pt x="2323160" y="1752600"/>
                  </a:lnTo>
                  <a:lnTo>
                    <a:pt x="2338387" y="1752600"/>
                  </a:lnTo>
                  <a:lnTo>
                    <a:pt x="2332088" y="1765300"/>
                  </a:lnTo>
                  <a:close/>
                </a:path>
                <a:path w="2979420" h="2895600">
                  <a:moveTo>
                    <a:pt x="2499766" y="1765300"/>
                  </a:moveTo>
                  <a:lnTo>
                    <a:pt x="2344991" y="1765300"/>
                  </a:lnTo>
                  <a:lnTo>
                    <a:pt x="2338387" y="1752600"/>
                  </a:lnTo>
                  <a:lnTo>
                    <a:pt x="2496540" y="1752600"/>
                  </a:lnTo>
                  <a:lnTo>
                    <a:pt x="2499766" y="1765300"/>
                  </a:lnTo>
                  <a:close/>
                </a:path>
                <a:path w="2979420" h="2895600">
                  <a:moveTo>
                    <a:pt x="2532164" y="1765300"/>
                  </a:moveTo>
                  <a:lnTo>
                    <a:pt x="2517775" y="1765300"/>
                  </a:lnTo>
                  <a:lnTo>
                    <a:pt x="2522194" y="1752600"/>
                  </a:lnTo>
                  <a:lnTo>
                    <a:pt x="2529281" y="1752600"/>
                  </a:lnTo>
                  <a:lnTo>
                    <a:pt x="2532164" y="1765300"/>
                  </a:lnTo>
                  <a:close/>
                </a:path>
                <a:path w="2979420" h="2895600">
                  <a:moveTo>
                    <a:pt x="491375" y="1778000"/>
                  </a:moveTo>
                  <a:lnTo>
                    <a:pt x="443852" y="1778000"/>
                  </a:lnTo>
                  <a:lnTo>
                    <a:pt x="441223" y="1765300"/>
                  </a:lnTo>
                  <a:lnTo>
                    <a:pt x="488251" y="1765300"/>
                  </a:lnTo>
                  <a:lnTo>
                    <a:pt x="491375" y="1778000"/>
                  </a:lnTo>
                  <a:close/>
                </a:path>
                <a:path w="2979420" h="2895600">
                  <a:moveTo>
                    <a:pt x="545757" y="1778000"/>
                  </a:moveTo>
                  <a:lnTo>
                    <a:pt x="526110" y="1778000"/>
                  </a:lnTo>
                  <a:lnTo>
                    <a:pt x="525907" y="1765300"/>
                  </a:lnTo>
                  <a:lnTo>
                    <a:pt x="543471" y="1765300"/>
                  </a:lnTo>
                  <a:lnTo>
                    <a:pt x="545757" y="1778000"/>
                  </a:lnTo>
                  <a:close/>
                </a:path>
                <a:path w="2979420" h="2895600">
                  <a:moveTo>
                    <a:pt x="674141" y="1778000"/>
                  </a:moveTo>
                  <a:lnTo>
                    <a:pt x="625373" y="1778000"/>
                  </a:lnTo>
                  <a:lnTo>
                    <a:pt x="623785" y="1765300"/>
                  </a:lnTo>
                  <a:lnTo>
                    <a:pt x="667994" y="1765300"/>
                  </a:lnTo>
                  <a:lnTo>
                    <a:pt x="674141" y="1778000"/>
                  </a:lnTo>
                  <a:close/>
                </a:path>
                <a:path w="2979420" h="2895600">
                  <a:moveTo>
                    <a:pt x="729157" y="1778000"/>
                  </a:moveTo>
                  <a:lnTo>
                    <a:pt x="716851" y="1778000"/>
                  </a:lnTo>
                  <a:lnTo>
                    <a:pt x="715962" y="1765300"/>
                  </a:lnTo>
                  <a:lnTo>
                    <a:pt x="729157" y="1765300"/>
                  </a:lnTo>
                  <a:lnTo>
                    <a:pt x="729157" y="1778000"/>
                  </a:lnTo>
                  <a:close/>
                </a:path>
                <a:path w="2979420" h="2895600">
                  <a:moveTo>
                    <a:pt x="836320" y="1778000"/>
                  </a:moveTo>
                  <a:lnTo>
                    <a:pt x="799706" y="1778000"/>
                  </a:lnTo>
                  <a:lnTo>
                    <a:pt x="797318" y="1765300"/>
                  </a:lnTo>
                  <a:lnTo>
                    <a:pt x="835520" y="1765300"/>
                  </a:lnTo>
                  <a:lnTo>
                    <a:pt x="836320" y="1778000"/>
                  </a:lnTo>
                  <a:close/>
                </a:path>
                <a:path w="2979420" h="2895600">
                  <a:moveTo>
                    <a:pt x="901547" y="1778000"/>
                  </a:moveTo>
                  <a:lnTo>
                    <a:pt x="858685" y="1778000"/>
                  </a:lnTo>
                  <a:lnTo>
                    <a:pt x="859878" y="1765300"/>
                  </a:lnTo>
                  <a:lnTo>
                    <a:pt x="900950" y="1765300"/>
                  </a:lnTo>
                  <a:lnTo>
                    <a:pt x="901547" y="1778000"/>
                  </a:lnTo>
                  <a:close/>
                </a:path>
                <a:path w="2979420" h="2895600">
                  <a:moveTo>
                    <a:pt x="980287" y="1778000"/>
                  </a:moveTo>
                  <a:lnTo>
                    <a:pt x="944816" y="1778000"/>
                  </a:lnTo>
                  <a:lnTo>
                    <a:pt x="945362" y="1765300"/>
                  </a:lnTo>
                  <a:lnTo>
                    <a:pt x="980732" y="1765300"/>
                  </a:lnTo>
                  <a:lnTo>
                    <a:pt x="980287" y="1778000"/>
                  </a:lnTo>
                  <a:close/>
                </a:path>
                <a:path w="2979420" h="2895600">
                  <a:moveTo>
                    <a:pt x="1120482" y="1778000"/>
                  </a:moveTo>
                  <a:lnTo>
                    <a:pt x="1109116" y="1778000"/>
                  </a:lnTo>
                  <a:lnTo>
                    <a:pt x="1115720" y="1765300"/>
                  </a:lnTo>
                  <a:lnTo>
                    <a:pt x="1120482" y="1778000"/>
                  </a:lnTo>
                  <a:close/>
                </a:path>
                <a:path w="2979420" h="2895600">
                  <a:moveTo>
                    <a:pt x="1376667" y="1778000"/>
                  </a:moveTo>
                  <a:lnTo>
                    <a:pt x="1120482" y="1778000"/>
                  </a:lnTo>
                  <a:lnTo>
                    <a:pt x="1123797" y="1765300"/>
                  </a:lnTo>
                  <a:lnTo>
                    <a:pt x="1375270" y="1765300"/>
                  </a:lnTo>
                  <a:lnTo>
                    <a:pt x="1376667" y="1778000"/>
                  </a:lnTo>
                  <a:close/>
                </a:path>
                <a:path w="2979420" h="2895600">
                  <a:moveTo>
                    <a:pt x="1607350" y="1778000"/>
                  </a:moveTo>
                  <a:lnTo>
                    <a:pt x="1560169" y="1778000"/>
                  </a:lnTo>
                  <a:lnTo>
                    <a:pt x="1556499" y="1765300"/>
                  </a:lnTo>
                  <a:lnTo>
                    <a:pt x="1605064" y="1765300"/>
                  </a:lnTo>
                  <a:lnTo>
                    <a:pt x="1607350" y="1778000"/>
                  </a:lnTo>
                  <a:close/>
                </a:path>
                <a:path w="2979420" h="2895600">
                  <a:moveTo>
                    <a:pt x="1886800" y="1778000"/>
                  </a:moveTo>
                  <a:lnTo>
                    <a:pt x="1868690" y="1778000"/>
                  </a:lnTo>
                  <a:lnTo>
                    <a:pt x="1869033" y="1765300"/>
                  </a:lnTo>
                  <a:lnTo>
                    <a:pt x="1892007" y="1765300"/>
                  </a:lnTo>
                  <a:lnTo>
                    <a:pt x="1886800" y="1778000"/>
                  </a:lnTo>
                  <a:close/>
                </a:path>
                <a:path w="2979420" h="2895600">
                  <a:moveTo>
                    <a:pt x="2188273" y="1778000"/>
                  </a:moveTo>
                  <a:lnTo>
                    <a:pt x="2142477" y="1778000"/>
                  </a:lnTo>
                  <a:lnTo>
                    <a:pt x="2144814" y="1765300"/>
                  </a:lnTo>
                  <a:lnTo>
                    <a:pt x="2187524" y="1765300"/>
                  </a:lnTo>
                  <a:lnTo>
                    <a:pt x="2188273" y="1778000"/>
                  </a:lnTo>
                  <a:close/>
                </a:path>
                <a:path w="2979420" h="2895600">
                  <a:moveTo>
                    <a:pt x="2362746" y="1778000"/>
                  </a:moveTo>
                  <a:lnTo>
                    <a:pt x="2359329" y="1778000"/>
                  </a:lnTo>
                  <a:lnTo>
                    <a:pt x="2355951" y="1765300"/>
                  </a:lnTo>
                  <a:lnTo>
                    <a:pt x="2368257" y="1765300"/>
                  </a:lnTo>
                  <a:lnTo>
                    <a:pt x="2362746" y="1778000"/>
                  </a:lnTo>
                  <a:close/>
                </a:path>
                <a:path w="2979420" h="2895600">
                  <a:moveTo>
                    <a:pt x="2580678" y="1778000"/>
                  </a:moveTo>
                  <a:lnTo>
                    <a:pt x="2378024" y="1778000"/>
                  </a:lnTo>
                  <a:lnTo>
                    <a:pt x="2375052" y="1765300"/>
                  </a:lnTo>
                  <a:lnTo>
                    <a:pt x="2577160" y="1765300"/>
                  </a:lnTo>
                  <a:lnTo>
                    <a:pt x="2580678" y="1778000"/>
                  </a:lnTo>
                  <a:close/>
                </a:path>
                <a:path w="2979420" h="2895600">
                  <a:moveTo>
                    <a:pt x="483793" y="1790700"/>
                  </a:moveTo>
                  <a:lnTo>
                    <a:pt x="439788" y="1790700"/>
                  </a:lnTo>
                  <a:lnTo>
                    <a:pt x="441667" y="1778000"/>
                  </a:lnTo>
                  <a:lnTo>
                    <a:pt x="487019" y="1778000"/>
                  </a:lnTo>
                  <a:lnTo>
                    <a:pt x="483793" y="1790700"/>
                  </a:lnTo>
                  <a:close/>
                </a:path>
                <a:path w="2979420" h="2895600">
                  <a:moveTo>
                    <a:pt x="545312" y="1790700"/>
                  </a:moveTo>
                  <a:lnTo>
                    <a:pt x="526707" y="1790700"/>
                  </a:lnTo>
                  <a:lnTo>
                    <a:pt x="526554" y="1778000"/>
                  </a:lnTo>
                  <a:lnTo>
                    <a:pt x="544118" y="1778000"/>
                  </a:lnTo>
                  <a:lnTo>
                    <a:pt x="545312" y="1790700"/>
                  </a:lnTo>
                  <a:close/>
                </a:path>
                <a:path w="2979420" h="2895600">
                  <a:moveTo>
                    <a:pt x="678167" y="1790700"/>
                  </a:moveTo>
                  <a:lnTo>
                    <a:pt x="626567" y="1790700"/>
                  </a:lnTo>
                  <a:lnTo>
                    <a:pt x="625627" y="1778000"/>
                  </a:lnTo>
                  <a:lnTo>
                    <a:pt x="676719" y="1778000"/>
                  </a:lnTo>
                  <a:lnTo>
                    <a:pt x="678167" y="1790700"/>
                  </a:lnTo>
                  <a:close/>
                </a:path>
                <a:path w="2979420" h="2895600">
                  <a:moveTo>
                    <a:pt x="736942" y="1790700"/>
                  </a:moveTo>
                  <a:lnTo>
                    <a:pt x="719734" y="1790700"/>
                  </a:lnTo>
                  <a:lnTo>
                    <a:pt x="719188" y="1778000"/>
                  </a:lnTo>
                  <a:lnTo>
                    <a:pt x="736854" y="1778000"/>
                  </a:lnTo>
                  <a:lnTo>
                    <a:pt x="736942" y="1790700"/>
                  </a:lnTo>
                  <a:close/>
                </a:path>
                <a:path w="2979420" h="2895600">
                  <a:moveTo>
                    <a:pt x="835774" y="1790700"/>
                  </a:moveTo>
                  <a:lnTo>
                    <a:pt x="793749" y="1790700"/>
                  </a:lnTo>
                  <a:lnTo>
                    <a:pt x="800201" y="1778000"/>
                  </a:lnTo>
                  <a:lnTo>
                    <a:pt x="834136" y="1778000"/>
                  </a:lnTo>
                  <a:lnTo>
                    <a:pt x="835774" y="1790700"/>
                  </a:lnTo>
                  <a:close/>
                </a:path>
                <a:path w="2979420" h="2895600">
                  <a:moveTo>
                    <a:pt x="901407" y="1790700"/>
                  </a:moveTo>
                  <a:lnTo>
                    <a:pt x="850557" y="1790700"/>
                  </a:lnTo>
                  <a:lnTo>
                    <a:pt x="853186" y="1778000"/>
                  </a:lnTo>
                  <a:lnTo>
                    <a:pt x="898969" y="1778000"/>
                  </a:lnTo>
                  <a:lnTo>
                    <a:pt x="901407" y="1790700"/>
                  </a:lnTo>
                  <a:close/>
                </a:path>
                <a:path w="2979420" h="2895600">
                  <a:moveTo>
                    <a:pt x="982459" y="1790700"/>
                  </a:moveTo>
                  <a:lnTo>
                    <a:pt x="942873" y="1790700"/>
                  </a:lnTo>
                  <a:lnTo>
                    <a:pt x="943965" y="1778000"/>
                  </a:lnTo>
                  <a:lnTo>
                    <a:pt x="983361" y="1778000"/>
                  </a:lnTo>
                  <a:lnTo>
                    <a:pt x="982459" y="1790700"/>
                  </a:lnTo>
                  <a:close/>
                </a:path>
                <a:path w="2979420" h="2895600">
                  <a:moveTo>
                    <a:pt x="1378991" y="1790700"/>
                  </a:moveTo>
                  <a:lnTo>
                    <a:pt x="1075880" y="1790700"/>
                  </a:lnTo>
                  <a:lnTo>
                    <a:pt x="1078852" y="1778000"/>
                  </a:lnTo>
                  <a:lnTo>
                    <a:pt x="1380921" y="1778000"/>
                  </a:lnTo>
                  <a:lnTo>
                    <a:pt x="1378991" y="1790700"/>
                  </a:lnTo>
                  <a:close/>
                </a:path>
                <a:path w="2979420" h="2895600">
                  <a:moveTo>
                    <a:pt x="1614487" y="1790700"/>
                  </a:moveTo>
                  <a:lnTo>
                    <a:pt x="1572475" y="1790700"/>
                  </a:lnTo>
                  <a:lnTo>
                    <a:pt x="1570634" y="1778000"/>
                  </a:lnTo>
                  <a:lnTo>
                    <a:pt x="1612252" y="1778000"/>
                  </a:lnTo>
                  <a:lnTo>
                    <a:pt x="1614487" y="1790700"/>
                  </a:lnTo>
                  <a:close/>
                </a:path>
                <a:path w="2979420" h="2895600">
                  <a:moveTo>
                    <a:pt x="1881441" y="1790700"/>
                  </a:moveTo>
                  <a:lnTo>
                    <a:pt x="1847697" y="1790700"/>
                  </a:lnTo>
                  <a:lnTo>
                    <a:pt x="1850428" y="1778000"/>
                  </a:lnTo>
                  <a:lnTo>
                    <a:pt x="1884070" y="1778000"/>
                  </a:lnTo>
                  <a:lnTo>
                    <a:pt x="1881441" y="1790700"/>
                  </a:lnTo>
                  <a:close/>
                </a:path>
                <a:path w="2979420" h="2895600">
                  <a:moveTo>
                    <a:pt x="2186432" y="1790700"/>
                  </a:moveTo>
                  <a:lnTo>
                    <a:pt x="2147239" y="1790700"/>
                  </a:lnTo>
                  <a:lnTo>
                    <a:pt x="2143429" y="1778000"/>
                  </a:lnTo>
                  <a:lnTo>
                    <a:pt x="2186241" y="1778000"/>
                  </a:lnTo>
                  <a:lnTo>
                    <a:pt x="2186432" y="1790700"/>
                  </a:lnTo>
                  <a:close/>
                </a:path>
                <a:path w="2979420" h="2895600">
                  <a:moveTo>
                    <a:pt x="2647010" y="1790700"/>
                  </a:moveTo>
                  <a:lnTo>
                    <a:pt x="2396477" y="1790700"/>
                  </a:lnTo>
                  <a:lnTo>
                    <a:pt x="2394991" y="1778000"/>
                  </a:lnTo>
                  <a:lnTo>
                    <a:pt x="2643936" y="1778000"/>
                  </a:lnTo>
                  <a:lnTo>
                    <a:pt x="2647010" y="1790700"/>
                  </a:lnTo>
                  <a:close/>
                </a:path>
                <a:path w="2979420" h="2895600">
                  <a:moveTo>
                    <a:pt x="479526" y="1803400"/>
                  </a:moveTo>
                  <a:lnTo>
                    <a:pt x="440042" y="1803400"/>
                  </a:lnTo>
                  <a:lnTo>
                    <a:pt x="440131" y="1790700"/>
                  </a:lnTo>
                  <a:lnTo>
                    <a:pt x="480225" y="1790700"/>
                  </a:lnTo>
                  <a:lnTo>
                    <a:pt x="479526" y="1803400"/>
                  </a:lnTo>
                  <a:close/>
                </a:path>
                <a:path w="2979420" h="2895600">
                  <a:moveTo>
                    <a:pt x="553300" y="1803400"/>
                  </a:moveTo>
                  <a:lnTo>
                    <a:pt x="533450" y="1803400"/>
                  </a:lnTo>
                  <a:lnTo>
                    <a:pt x="533349" y="1790700"/>
                  </a:lnTo>
                  <a:lnTo>
                    <a:pt x="547141" y="1790700"/>
                  </a:lnTo>
                  <a:lnTo>
                    <a:pt x="553300" y="1803400"/>
                  </a:lnTo>
                  <a:close/>
                </a:path>
                <a:path w="2979420" h="2895600">
                  <a:moveTo>
                    <a:pt x="679996" y="1803400"/>
                  </a:moveTo>
                  <a:lnTo>
                    <a:pt x="634453" y="1803400"/>
                  </a:lnTo>
                  <a:lnTo>
                    <a:pt x="632371" y="1790700"/>
                  </a:lnTo>
                  <a:lnTo>
                    <a:pt x="677164" y="1790700"/>
                  </a:lnTo>
                  <a:lnTo>
                    <a:pt x="679996" y="1803400"/>
                  </a:lnTo>
                  <a:close/>
                </a:path>
                <a:path w="2979420" h="2895600">
                  <a:moveTo>
                    <a:pt x="886968" y="1803400"/>
                  </a:moveTo>
                  <a:lnTo>
                    <a:pt x="797915" y="1803400"/>
                  </a:lnTo>
                  <a:lnTo>
                    <a:pt x="796721" y="1790700"/>
                  </a:lnTo>
                  <a:lnTo>
                    <a:pt x="890143" y="1790700"/>
                  </a:lnTo>
                  <a:lnTo>
                    <a:pt x="886968" y="1803400"/>
                  </a:lnTo>
                  <a:close/>
                </a:path>
                <a:path w="2979420" h="2895600">
                  <a:moveTo>
                    <a:pt x="981278" y="1803400"/>
                  </a:moveTo>
                  <a:lnTo>
                    <a:pt x="937564" y="1803400"/>
                  </a:lnTo>
                  <a:lnTo>
                    <a:pt x="938110" y="1790700"/>
                  </a:lnTo>
                  <a:lnTo>
                    <a:pt x="981773" y="1790700"/>
                  </a:lnTo>
                  <a:lnTo>
                    <a:pt x="981278" y="1803400"/>
                  </a:lnTo>
                  <a:close/>
                </a:path>
                <a:path w="2979420" h="2895600">
                  <a:moveTo>
                    <a:pt x="1063472" y="1803400"/>
                  </a:moveTo>
                  <a:lnTo>
                    <a:pt x="1054989" y="1803400"/>
                  </a:lnTo>
                  <a:lnTo>
                    <a:pt x="1057973" y="1790700"/>
                  </a:lnTo>
                  <a:lnTo>
                    <a:pt x="1063472" y="1803400"/>
                  </a:lnTo>
                  <a:close/>
                </a:path>
                <a:path w="2979420" h="2895600">
                  <a:moveTo>
                    <a:pt x="1310576" y="1803400"/>
                  </a:moveTo>
                  <a:lnTo>
                    <a:pt x="1066647" y="1803400"/>
                  </a:lnTo>
                  <a:lnTo>
                    <a:pt x="1069682" y="1790700"/>
                  </a:lnTo>
                  <a:lnTo>
                    <a:pt x="1313903" y="1790700"/>
                  </a:lnTo>
                  <a:lnTo>
                    <a:pt x="1310576" y="1803400"/>
                  </a:lnTo>
                  <a:close/>
                </a:path>
                <a:path w="2979420" h="2895600">
                  <a:moveTo>
                    <a:pt x="1341983" y="1803400"/>
                  </a:moveTo>
                  <a:lnTo>
                    <a:pt x="1324470" y="1803400"/>
                  </a:lnTo>
                  <a:lnTo>
                    <a:pt x="1320901" y="1790700"/>
                  </a:lnTo>
                  <a:lnTo>
                    <a:pt x="1345006" y="1790700"/>
                  </a:lnTo>
                  <a:lnTo>
                    <a:pt x="1341983" y="1803400"/>
                  </a:lnTo>
                  <a:close/>
                </a:path>
                <a:path w="2979420" h="2895600">
                  <a:moveTo>
                    <a:pt x="1380680" y="1803400"/>
                  </a:moveTo>
                  <a:lnTo>
                    <a:pt x="1353146" y="1803400"/>
                  </a:lnTo>
                  <a:lnTo>
                    <a:pt x="1352003" y="1790700"/>
                  </a:lnTo>
                  <a:lnTo>
                    <a:pt x="1381620" y="1790700"/>
                  </a:lnTo>
                  <a:lnTo>
                    <a:pt x="1380680" y="1803400"/>
                  </a:lnTo>
                  <a:close/>
                </a:path>
                <a:path w="2979420" h="2895600">
                  <a:moveTo>
                    <a:pt x="1632000" y="1803400"/>
                  </a:moveTo>
                  <a:lnTo>
                    <a:pt x="1579905" y="1803400"/>
                  </a:lnTo>
                  <a:lnTo>
                    <a:pt x="1577530" y="1790700"/>
                  </a:lnTo>
                  <a:lnTo>
                    <a:pt x="1629714" y="1790700"/>
                  </a:lnTo>
                  <a:lnTo>
                    <a:pt x="1632000" y="1803400"/>
                  </a:lnTo>
                  <a:close/>
                </a:path>
                <a:path w="2979420" h="2895600">
                  <a:moveTo>
                    <a:pt x="1867395" y="1803400"/>
                  </a:moveTo>
                  <a:lnTo>
                    <a:pt x="1830146" y="1803400"/>
                  </a:lnTo>
                  <a:lnTo>
                    <a:pt x="1832965" y="1790700"/>
                  </a:lnTo>
                  <a:lnTo>
                    <a:pt x="1872703" y="1790700"/>
                  </a:lnTo>
                  <a:lnTo>
                    <a:pt x="1867395" y="1803400"/>
                  </a:lnTo>
                  <a:close/>
                </a:path>
                <a:path w="2979420" h="2895600">
                  <a:moveTo>
                    <a:pt x="2186927" y="1803400"/>
                  </a:moveTo>
                  <a:lnTo>
                    <a:pt x="2147989" y="1803400"/>
                  </a:lnTo>
                  <a:lnTo>
                    <a:pt x="2147100" y="1790700"/>
                  </a:lnTo>
                  <a:lnTo>
                    <a:pt x="2187625" y="1790700"/>
                  </a:lnTo>
                  <a:lnTo>
                    <a:pt x="2186927" y="1803400"/>
                  </a:lnTo>
                  <a:close/>
                </a:path>
                <a:path w="2979420" h="2895600">
                  <a:moveTo>
                    <a:pt x="2675737" y="1803400"/>
                  </a:moveTo>
                  <a:lnTo>
                    <a:pt x="2445943" y="1803400"/>
                  </a:lnTo>
                  <a:lnTo>
                    <a:pt x="2442425" y="1790700"/>
                  </a:lnTo>
                  <a:lnTo>
                    <a:pt x="2673997" y="1790700"/>
                  </a:lnTo>
                  <a:lnTo>
                    <a:pt x="2675737" y="1803400"/>
                  </a:lnTo>
                  <a:close/>
                </a:path>
                <a:path w="2979420" h="2895600">
                  <a:moveTo>
                    <a:pt x="482155" y="1816100"/>
                  </a:moveTo>
                  <a:lnTo>
                    <a:pt x="432003" y="1816100"/>
                  </a:lnTo>
                  <a:lnTo>
                    <a:pt x="431698" y="1803400"/>
                  </a:lnTo>
                  <a:lnTo>
                    <a:pt x="481901" y="1803400"/>
                  </a:lnTo>
                  <a:lnTo>
                    <a:pt x="482155" y="1816100"/>
                  </a:lnTo>
                  <a:close/>
                </a:path>
                <a:path w="2979420" h="2895600">
                  <a:moveTo>
                    <a:pt x="559396" y="1816100"/>
                  </a:moveTo>
                  <a:lnTo>
                    <a:pt x="535432" y="1816100"/>
                  </a:lnTo>
                  <a:lnTo>
                    <a:pt x="534149" y="1803400"/>
                  </a:lnTo>
                  <a:lnTo>
                    <a:pt x="557809" y="1803400"/>
                  </a:lnTo>
                  <a:lnTo>
                    <a:pt x="559396" y="1816100"/>
                  </a:lnTo>
                  <a:close/>
                </a:path>
                <a:path w="2979420" h="2895600">
                  <a:moveTo>
                    <a:pt x="684860" y="1816100"/>
                  </a:moveTo>
                  <a:lnTo>
                    <a:pt x="635749" y="1816100"/>
                  </a:lnTo>
                  <a:lnTo>
                    <a:pt x="638721" y="1803400"/>
                  </a:lnTo>
                  <a:lnTo>
                    <a:pt x="683374" y="1803400"/>
                  </a:lnTo>
                  <a:lnTo>
                    <a:pt x="684860" y="1816100"/>
                  </a:lnTo>
                  <a:close/>
                </a:path>
                <a:path w="2979420" h="2895600">
                  <a:moveTo>
                    <a:pt x="883196" y="1816100"/>
                  </a:moveTo>
                  <a:lnTo>
                    <a:pt x="805459" y="1816100"/>
                  </a:lnTo>
                  <a:lnTo>
                    <a:pt x="803617" y="1803400"/>
                  </a:lnTo>
                  <a:lnTo>
                    <a:pt x="885926" y="1803400"/>
                  </a:lnTo>
                  <a:lnTo>
                    <a:pt x="883196" y="1816100"/>
                  </a:lnTo>
                  <a:close/>
                </a:path>
                <a:path w="2979420" h="2895600">
                  <a:moveTo>
                    <a:pt x="979881" y="1816100"/>
                  </a:moveTo>
                  <a:lnTo>
                    <a:pt x="937323" y="1816100"/>
                  </a:lnTo>
                  <a:lnTo>
                    <a:pt x="940549" y="1803400"/>
                  </a:lnTo>
                  <a:lnTo>
                    <a:pt x="980630" y="1803400"/>
                  </a:lnTo>
                  <a:lnTo>
                    <a:pt x="979881" y="1816100"/>
                  </a:lnTo>
                  <a:close/>
                </a:path>
                <a:path w="2979420" h="2895600">
                  <a:moveTo>
                    <a:pt x="1124889" y="1816100"/>
                  </a:moveTo>
                  <a:lnTo>
                    <a:pt x="1034402" y="1816100"/>
                  </a:lnTo>
                  <a:lnTo>
                    <a:pt x="1032916" y="1803400"/>
                  </a:lnTo>
                  <a:lnTo>
                    <a:pt x="1127074" y="1803400"/>
                  </a:lnTo>
                  <a:lnTo>
                    <a:pt x="1124889" y="1816100"/>
                  </a:lnTo>
                  <a:close/>
                </a:path>
                <a:path w="2979420" h="2895600">
                  <a:moveTo>
                    <a:pt x="1138034" y="1816100"/>
                  </a:moveTo>
                  <a:lnTo>
                    <a:pt x="1133919" y="1803400"/>
                  </a:lnTo>
                  <a:lnTo>
                    <a:pt x="1144841" y="1803400"/>
                  </a:lnTo>
                  <a:lnTo>
                    <a:pt x="1138034" y="1816100"/>
                  </a:lnTo>
                  <a:close/>
                </a:path>
                <a:path w="2979420" h="2895600">
                  <a:moveTo>
                    <a:pt x="1155649" y="1816100"/>
                  </a:moveTo>
                  <a:lnTo>
                    <a:pt x="1148854" y="1816100"/>
                  </a:lnTo>
                  <a:lnTo>
                    <a:pt x="1144841" y="1803400"/>
                  </a:lnTo>
                  <a:lnTo>
                    <a:pt x="1158824" y="1803400"/>
                  </a:lnTo>
                  <a:lnTo>
                    <a:pt x="1155649" y="1816100"/>
                  </a:lnTo>
                  <a:close/>
                </a:path>
                <a:path w="2979420" h="2895600">
                  <a:moveTo>
                    <a:pt x="1385646" y="1816100"/>
                  </a:moveTo>
                  <a:lnTo>
                    <a:pt x="1363967" y="1816100"/>
                  </a:lnTo>
                  <a:lnTo>
                    <a:pt x="1360830" y="1803400"/>
                  </a:lnTo>
                  <a:lnTo>
                    <a:pt x="1384350" y="1803400"/>
                  </a:lnTo>
                  <a:lnTo>
                    <a:pt x="1385646" y="1816100"/>
                  </a:lnTo>
                  <a:close/>
                </a:path>
                <a:path w="2979420" h="2895600">
                  <a:moveTo>
                    <a:pt x="1642910" y="1816100"/>
                  </a:moveTo>
                  <a:lnTo>
                    <a:pt x="1586458" y="1816100"/>
                  </a:lnTo>
                  <a:lnTo>
                    <a:pt x="1584972" y="1803400"/>
                  </a:lnTo>
                  <a:lnTo>
                    <a:pt x="1641525" y="1803400"/>
                  </a:lnTo>
                  <a:lnTo>
                    <a:pt x="1642910" y="1816100"/>
                  </a:lnTo>
                  <a:close/>
                </a:path>
                <a:path w="2979420" h="2895600">
                  <a:moveTo>
                    <a:pt x="1857768" y="1816100"/>
                  </a:moveTo>
                  <a:lnTo>
                    <a:pt x="1819071" y="1816100"/>
                  </a:lnTo>
                  <a:lnTo>
                    <a:pt x="1820621" y="1803400"/>
                  </a:lnTo>
                  <a:lnTo>
                    <a:pt x="1861248" y="1803400"/>
                  </a:lnTo>
                  <a:lnTo>
                    <a:pt x="1857768" y="1816100"/>
                  </a:lnTo>
                  <a:close/>
                </a:path>
                <a:path w="2979420" h="2895600">
                  <a:moveTo>
                    <a:pt x="2194026" y="1816100"/>
                  </a:moveTo>
                  <a:lnTo>
                    <a:pt x="2149525" y="1816100"/>
                  </a:lnTo>
                  <a:lnTo>
                    <a:pt x="2149081" y="1803400"/>
                  </a:lnTo>
                  <a:lnTo>
                    <a:pt x="2193137" y="1803400"/>
                  </a:lnTo>
                  <a:lnTo>
                    <a:pt x="2194026" y="1816100"/>
                  </a:lnTo>
                  <a:close/>
                </a:path>
                <a:path w="2979420" h="2895600">
                  <a:moveTo>
                    <a:pt x="2485783" y="1816100"/>
                  </a:moveTo>
                  <a:lnTo>
                    <a:pt x="2479128" y="1816100"/>
                  </a:lnTo>
                  <a:lnTo>
                    <a:pt x="2476500" y="1803400"/>
                  </a:lnTo>
                  <a:lnTo>
                    <a:pt x="2490939" y="1803400"/>
                  </a:lnTo>
                  <a:lnTo>
                    <a:pt x="2485783" y="1816100"/>
                  </a:lnTo>
                  <a:close/>
                </a:path>
                <a:path w="2979420" h="2895600">
                  <a:moveTo>
                    <a:pt x="2697162" y="1816100"/>
                  </a:moveTo>
                  <a:lnTo>
                    <a:pt x="2506916" y="1816100"/>
                  </a:lnTo>
                  <a:lnTo>
                    <a:pt x="2500261" y="1803400"/>
                  </a:lnTo>
                  <a:lnTo>
                    <a:pt x="2694190" y="1803400"/>
                  </a:lnTo>
                  <a:lnTo>
                    <a:pt x="2697162" y="1816100"/>
                  </a:lnTo>
                  <a:close/>
                </a:path>
                <a:path w="2979420" h="2895600">
                  <a:moveTo>
                    <a:pt x="477443" y="1828800"/>
                  </a:moveTo>
                  <a:lnTo>
                    <a:pt x="437756" y="1828800"/>
                  </a:lnTo>
                  <a:lnTo>
                    <a:pt x="437159" y="1816100"/>
                  </a:lnTo>
                  <a:lnTo>
                    <a:pt x="476008" y="1816100"/>
                  </a:lnTo>
                  <a:lnTo>
                    <a:pt x="477443" y="1828800"/>
                  </a:lnTo>
                  <a:close/>
                </a:path>
                <a:path w="2979420" h="2895600">
                  <a:moveTo>
                    <a:pt x="559549" y="1828800"/>
                  </a:moveTo>
                  <a:lnTo>
                    <a:pt x="537921" y="1828800"/>
                  </a:lnTo>
                  <a:lnTo>
                    <a:pt x="536829" y="1816100"/>
                  </a:lnTo>
                  <a:lnTo>
                    <a:pt x="557911" y="1816100"/>
                  </a:lnTo>
                  <a:lnTo>
                    <a:pt x="559549" y="1828800"/>
                  </a:lnTo>
                  <a:close/>
                </a:path>
                <a:path w="2979420" h="2895600">
                  <a:moveTo>
                    <a:pt x="690613" y="1828800"/>
                  </a:moveTo>
                  <a:lnTo>
                    <a:pt x="643737" y="1828800"/>
                  </a:lnTo>
                  <a:lnTo>
                    <a:pt x="642289" y="1816100"/>
                  </a:lnTo>
                  <a:lnTo>
                    <a:pt x="689419" y="1816100"/>
                  </a:lnTo>
                  <a:lnTo>
                    <a:pt x="690613" y="1828800"/>
                  </a:lnTo>
                  <a:close/>
                </a:path>
                <a:path w="2979420" h="2895600">
                  <a:moveTo>
                    <a:pt x="872032" y="1828800"/>
                  </a:moveTo>
                  <a:lnTo>
                    <a:pt x="812799" y="1828800"/>
                  </a:lnTo>
                  <a:lnTo>
                    <a:pt x="813054" y="1816100"/>
                  </a:lnTo>
                  <a:lnTo>
                    <a:pt x="874763" y="1816100"/>
                  </a:lnTo>
                  <a:lnTo>
                    <a:pt x="872032" y="1828800"/>
                  </a:lnTo>
                  <a:close/>
                </a:path>
                <a:path w="2979420" h="2895600">
                  <a:moveTo>
                    <a:pt x="979436" y="1828800"/>
                  </a:moveTo>
                  <a:lnTo>
                    <a:pt x="937564" y="1828800"/>
                  </a:lnTo>
                  <a:lnTo>
                    <a:pt x="936180" y="1816100"/>
                  </a:lnTo>
                  <a:lnTo>
                    <a:pt x="978788" y="1816100"/>
                  </a:lnTo>
                  <a:lnTo>
                    <a:pt x="979436" y="1828800"/>
                  </a:lnTo>
                  <a:close/>
                </a:path>
                <a:path w="2979420" h="2895600">
                  <a:moveTo>
                    <a:pt x="1102118" y="1828800"/>
                  </a:moveTo>
                  <a:lnTo>
                    <a:pt x="1021016" y="1828800"/>
                  </a:lnTo>
                  <a:lnTo>
                    <a:pt x="1023988" y="1816100"/>
                  </a:lnTo>
                  <a:lnTo>
                    <a:pt x="1105446" y="1816100"/>
                  </a:lnTo>
                  <a:lnTo>
                    <a:pt x="1102118" y="1828800"/>
                  </a:lnTo>
                  <a:close/>
                </a:path>
                <a:path w="2979420" h="2895600">
                  <a:moveTo>
                    <a:pt x="1391691" y="1828800"/>
                  </a:moveTo>
                  <a:lnTo>
                    <a:pt x="1363370" y="1828800"/>
                  </a:lnTo>
                  <a:lnTo>
                    <a:pt x="1365097" y="1816100"/>
                  </a:lnTo>
                  <a:lnTo>
                    <a:pt x="1397647" y="1816100"/>
                  </a:lnTo>
                  <a:lnTo>
                    <a:pt x="1391691" y="1828800"/>
                  </a:lnTo>
                  <a:close/>
                </a:path>
                <a:path w="2979420" h="2895600">
                  <a:moveTo>
                    <a:pt x="1651800" y="1828800"/>
                  </a:moveTo>
                  <a:lnTo>
                    <a:pt x="1590027" y="1828800"/>
                  </a:lnTo>
                  <a:lnTo>
                    <a:pt x="1588046" y="1816100"/>
                  </a:lnTo>
                  <a:lnTo>
                    <a:pt x="1647431" y="1816100"/>
                  </a:lnTo>
                  <a:lnTo>
                    <a:pt x="1651800" y="1828800"/>
                  </a:lnTo>
                  <a:close/>
                </a:path>
                <a:path w="2979420" h="2895600">
                  <a:moveTo>
                    <a:pt x="1837131" y="1828800"/>
                  </a:moveTo>
                  <a:lnTo>
                    <a:pt x="1800872" y="1828800"/>
                  </a:lnTo>
                  <a:lnTo>
                    <a:pt x="1803946" y="1816100"/>
                  </a:lnTo>
                  <a:lnTo>
                    <a:pt x="1839760" y="1816100"/>
                  </a:lnTo>
                  <a:lnTo>
                    <a:pt x="1837131" y="1828800"/>
                  </a:lnTo>
                  <a:close/>
                </a:path>
                <a:path w="2979420" h="2895600">
                  <a:moveTo>
                    <a:pt x="2188425" y="1828800"/>
                  </a:moveTo>
                  <a:lnTo>
                    <a:pt x="2149525" y="1828800"/>
                  </a:lnTo>
                  <a:lnTo>
                    <a:pt x="2152357" y="1816100"/>
                  </a:lnTo>
                  <a:lnTo>
                    <a:pt x="2187524" y="1816100"/>
                  </a:lnTo>
                  <a:lnTo>
                    <a:pt x="2188425" y="1828800"/>
                  </a:lnTo>
                  <a:close/>
                </a:path>
                <a:path w="2979420" h="2895600">
                  <a:moveTo>
                    <a:pt x="2556129" y="1828800"/>
                  </a:moveTo>
                  <a:lnTo>
                    <a:pt x="2549474" y="1828800"/>
                  </a:lnTo>
                  <a:lnTo>
                    <a:pt x="2547048" y="1816100"/>
                  </a:lnTo>
                  <a:lnTo>
                    <a:pt x="2560739" y="1816100"/>
                  </a:lnTo>
                  <a:lnTo>
                    <a:pt x="2556129" y="1828800"/>
                  </a:lnTo>
                  <a:close/>
                </a:path>
                <a:path w="2979420" h="2895600">
                  <a:moveTo>
                    <a:pt x="2713380" y="1828800"/>
                  </a:moveTo>
                  <a:lnTo>
                    <a:pt x="2569819" y="1828800"/>
                  </a:lnTo>
                  <a:lnTo>
                    <a:pt x="2567482" y="1816100"/>
                  </a:lnTo>
                  <a:lnTo>
                    <a:pt x="2710611" y="1816100"/>
                  </a:lnTo>
                  <a:lnTo>
                    <a:pt x="2713380" y="1828800"/>
                  </a:lnTo>
                  <a:close/>
                </a:path>
                <a:path w="2979420" h="2895600">
                  <a:moveTo>
                    <a:pt x="483692" y="1841500"/>
                  </a:moveTo>
                  <a:lnTo>
                    <a:pt x="439242" y="1841500"/>
                  </a:lnTo>
                  <a:lnTo>
                    <a:pt x="444893" y="1828800"/>
                  </a:lnTo>
                  <a:lnTo>
                    <a:pt x="485978" y="1828800"/>
                  </a:lnTo>
                  <a:lnTo>
                    <a:pt x="483692" y="1841500"/>
                  </a:lnTo>
                  <a:close/>
                </a:path>
                <a:path w="2979420" h="2895600">
                  <a:moveTo>
                    <a:pt x="570661" y="1841500"/>
                  </a:moveTo>
                  <a:lnTo>
                    <a:pt x="535089" y="1841500"/>
                  </a:lnTo>
                  <a:lnTo>
                    <a:pt x="533895" y="1828800"/>
                  </a:lnTo>
                  <a:lnTo>
                    <a:pt x="568579" y="1828800"/>
                  </a:lnTo>
                  <a:lnTo>
                    <a:pt x="570661" y="1841500"/>
                  </a:lnTo>
                  <a:close/>
                </a:path>
                <a:path w="2979420" h="2895600">
                  <a:moveTo>
                    <a:pt x="720178" y="1841500"/>
                  </a:moveTo>
                  <a:lnTo>
                    <a:pt x="648093" y="1841500"/>
                  </a:lnTo>
                  <a:lnTo>
                    <a:pt x="645121" y="1828800"/>
                  </a:lnTo>
                  <a:lnTo>
                    <a:pt x="717003" y="1828800"/>
                  </a:lnTo>
                  <a:lnTo>
                    <a:pt x="720178" y="1841500"/>
                  </a:lnTo>
                  <a:close/>
                </a:path>
                <a:path w="2979420" h="2895600">
                  <a:moveTo>
                    <a:pt x="975423" y="1841500"/>
                  </a:moveTo>
                  <a:lnTo>
                    <a:pt x="937475" y="1841500"/>
                  </a:lnTo>
                  <a:lnTo>
                    <a:pt x="938009" y="1828800"/>
                  </a:lnTo>
                  <a:lnTo>
                    <a:pt x="976617" y="1828800"/>
                  </a:lnTo>
                  <a:lnTo>
                    <a:pt x="975423" y="1841500"/>
                  </a:lnTo>
                  <a:close/>
                </a:path>
                <a:path w="2979420" h="2895600">
                  <a:moveTo>
                    <a:pt x="1056779" y="1841500"/>
                  </a:moveTo>
                  <a:lnTo>
                    <a:pt x="999426" y="1841500"/>
                  </a:lnTo>
                  <a:lnTo>
                    <a:pt x="1002207" y="1828800"/>
                  </a:lnTo>
                  <a:lnTo>
                    <a:pt x="1058075" y="1828800"/>
                  </a:lnTo>
                  <a:lnTo>
                    <a:pt x="1056779" y="1841500"/>
                  </a:lnTo>
                  <a:close/>
                </a:path>
                <a:path w="2979420" h="2895600">
                  <a:moveTo>
                    <a:pt x="1400619" y="1841500"/>
                  </a:moveTo>
                  <a:lnTo>
                    <a:pt x="1366545" y="1841500"/>
                  </a:lnTo>
                  <a:lnTo>
                    <a:pt x="1365897" y="1828800"/>
                  </a:lnTo>
                  <a:lnTo>
                    <a:pt x="1394129" y="1828800"/>
                  </a:lnTo>
                  <a:lnTo>
                    <a:pt x="1400619" y="1841500"/>
                  </a:lnTo>
                  <a:close/>
                </a:path>
                <a:path w="2979420" h="2895600">
                  <a:moveTo>
                    <a:pt x="1666824" y="1841500"/>
                  </a:moveTo>
                  <a:lnTo>
                    <a:pt x="1603082" y="1841500"/>
                  </a:lnTo>
                  <a:lnTo>
                    <a:pt x="1600949" y="1828800"/>
                  </a:lnTo>
                  <a:lnTo>
                    <a:pt x="1662455" y="1828800"/>
                  </a:lnTo>
                  <a:lnTo>
                    <a:pt x="1666824" y="1841500"/>
                  </a:lnTo>
                  <a:close/>
                </a:path>
                <a:path w="2979420" h="2895600">
                  <a:moveTo>
                    <a:pt x="1821510" y="1841500"/>
                  </a:moveTo>
                  <a:lnTo>
                    <a:pt x="1788566" y="1841500"/>
                  </a:lnTo>
                  <a:lnTo>
                    <a:pt x="1791347" y="1828800"/>
                  </a:lnTo>
                  <a:lnTo>
                    <a:pt x="1823935" y="1828800"/>
                  </a:lnTo>
                  <a:lnTo>
                    <a:pt x="1821510" y="1841500"/>
                  </a:lnTo>
                  <a:close/>
                </a:path>
                <a:path w="2979420" h="2895600">
                  <a:moveTo>
                    <a:pt x="2192782" y="1841500"/>
                  </a:moveTo>
                  <a:lnTo>
                    <a:pt x="2154580" y="1841500"/>
                  </a:lnTo>
                  <a:lnTo>
                    <a:pt x="2150224" y="1828800"/>
                  </a:lnTo>
                  <a:lnTo>
                    <a:pt x="2192439" y="1828800"/>
                  </a:lnTo>
                  <a:lnTo>
                    <a:pt x="2192782" y="1841500"/>
                  </a:lnTo>
                  <a:close/>
                </a:path>
                <a:path w="2979420" h="2895600">
                  <a:moveTo>
                    <a:pt x="2605925" y="1841500"/>
                  </a:moveTo>
                  <a:lnTo>
                    <a:pt x="2602357" y="1828800"/>
                  </a:lnTo>
                  <a:lnTo>
                    <a:pt x="2611094" y="1828800"/>
                  </a:lnTo>
                  <a:lnTo>
                    <a:pt x="2605925" y="1841500"/>
                  </a:lnTo>
                  <a:close/>
                </a:path>
                <a:path w="2979420" h="2895600">
                  <a:moveTo>
                    <a:pt x="2735262" y="1841500"/>
                  </a:moveTo>
                  <a:lnTo>
                    <a:pt x="2628557" y="1841500"/>
                  </a:lnTo>
                  <a:lnTo>
                    <a:pt x="2621559" y="1828800"/>
                  </a:lnTo>
                  <a:lnTo>
                    <a:pt x="2732633" y="1828800"/>
                  </a:lnTo>
                  <a:lnTo>
                    <a:pt x="2735262" y="1841500"/>
                  </a:lnTo>
                  <a:close/>
                </a:path>
                <a:path w="2979420" h="2895600">
                  <a:moveTo>
                    <a:pt x="492823" y="1854200"/>
                  </a:moveTo>
                  <a:lnTo>
                    <a:pt x="451154" y="1854200"/>
                  </a:lnTo>
                  <a:lnTo>
                    <a:pt x="448665" y="1841500"/>
                  </a:lnTo>
                  <a:lnTo>
                    <a:pt x="491375" y="1841500"/>
                  </a:lnTo>
                  <a:lnTo>
                    <a:pt x="492823" y="1854200"/>
                  </a:lnTo>
                  <a:close/>
                </a:path>
                <a:path w="2979420" h="2895600">
                  <a:moveTo>
                    <a:pt x="579742" y="1854200"/>
                  </a:moveTo>
                  <a:lnTo>
                    <a:pt x="536829" y="1854200"/>
                  </a:lnTo>
                  <a:lnTo>
                    <a:pt x="536130" y="1841500"/>
                  </a:lnTo>
                  <a:lnTo>
                    <a:pt x="576262" y="1841500"/>
                  </a:lnTo>
                  <a:lnTo>
                    <a:pt x="579742" y="1854200"/>
                  </a:lnTo>
                  <a:close/>
                </a:path>
                <a:path w="2979420" h="2895600">
                  <a:moveTo>
                    <a:pt x="732675" y="1854200"/>
                  </a:moveTo>
                  <a:lnTo>
                    <a:pt x="657872" y="1854200"/>
                  </a:lnTo>
                  <a:lnTo>
                    <a:pt x="653846" y="1841500"/>
                  </a:lnTo>
                  <a:lnTo>
                    <a:pt x="730897" y="1841500"/>
                  </a:lnTo>
                  <a:lnTo>
                    <a:pt x="732675" y="1854200"/>
                  </a:lnTo>
                  <a:close/>
                </a:path>
                <a:path w="2979420" h="2895600">
                  <a:moveTo>
                    <a:pt x="968679" y="1854200"/>
                  </a:moveTo>
                  <a:lnTo>
                    <a:pt x="933005" y="1854200"/>
                  </a:lnTo>
                  <a:lnTo>
                    <a:pt x="933551" y="1841500"/>
                  </a:lnTo>
                  <a:lnTo>
                    <a:pt x="969263" y="1841500"/>
                  </a:lnTo>
                  <a:lnTo>
                    <a:pt x="968679" y="1854200"/>
                  </a:lnTo>
                  <a:close/>
                </a:path>
                <a:path w="2979420" h="2895600">
                  <a:moveTo>
                    <a:pt x="1030782" y="1854200"/>
                  </a:moveTo>
                  <a:lnTo>
                    <a:pt x="982421" y="1854200"/>
                  </a:lnTo>
                  <a:lnTo>
                    <a:pt x="987971" y="1841500"/>
                  </a:lnTo>
                  <a:lnTo>
                    <a:pt x="1036637" y="1841500"/>
                  </a:lnTo>
                  <a:lnTo>
                    <a:pt x="1030782" y="1854200"/>
                  </a:lnTo>
                  <a:close/>
                </a:path>
                <a:path w="2979420" h="2895600">
                  <a:moveTo>
                    <a:pt x="1404785" y="1854200"/>
                  </a:moveTo>
                  <a:lnTo>
                    <a:pt x="1363268" y="1854200"/>
                  </a:lnTo>
                  <a:lnTo>
                    <a:pt x="1362671" y="1841500"/>
                  </a:lnTo>
                  <a:lnTo>
                    <a:pt x="1403553" y="1841500"/>
                  </a:lnTo>
                  <a:lnTo>
                    <a:pt x="1404785" y="1854200"/>
                  </a:lnTo>
                  <a:close/>
                </a:path>
                <a:path w="2979420" h="2895600">
                  <a:moveTo>
                    <a:pt x="1672082" y="1854200"/>
                  </a:moveTo>
                  <a:lnTo>
                    <a:pt x="1611515" y="1854200"/>
                  </a:lnTo>
                  <a:lnTo>
                    <a:pt x="1611160" y="1841500"/>
                  </a:lnTo>
                  <a:lnTo>
                    <a:pt x="1669897" y="1841500"/>
                  </a:lnTo>
                  <a:lnTo>
                    <a:pt x="1672082" y="1854200"/>
                  </a:lnTo>
                  <a:close/>
                </a:path>
                <a:path w="2979420" h="2895600">
                  <a:moveTo>
                    <a:pt x="1813572" y="1854200"/>
                  </a:moveTo>
                  <a:lnTo>
                    <a:pt x="1768373" y="1854200"/>
                  </a:lnTo>
                  <a:lnTo>
                    <a:pt x="1770316" y="1841500"/>
                  </a:lnTo>
                  <a:lnTo>
                    <a:pt x="1815896" y="1841500"/>
                  </a:lnTo>
                  <a:lnTo>
                    <a:pt x="1813572" y="1854200"/>
                  </a:lnTo>
                  <a:close/>
                </a:path>
                <a:path w="2979420" h="2895600">
                  <a:moveTo>
                    <a:pt x="2198484" y="1854200"/>
                  </a:moveTo>
                  <a:lnTo>
                    <a:pt x="2150567" y="1854200"/>
                  </a:lnTo>
                  <a:lnTo>
                    <a:pt x="2150071" y="1841500"/>
                  </a:lnTo>
                  <a:lnTo>
                    <a:pt x="2197049" y="1841500"/>
                  </a:lnTo>
                  <a:lnTo>
                    <a:pt x="2198484" y="1854200"/>
                  </a:lnTo>
                  <a:close/>
                </a:path>
                <a:path w="2979420" h="2895600">
                  <a:moveTo>
                    <a:pt x="2656928" y="1854200"/>
                  </a:moveTo>
                  <a:lnTo>
                    <a:pt x="2650337" y="1854200"/>
                  </a:lnTo>
                  <a:lnTo>
                    <a:pt x="2649093" y="1841500"/>
                  </a:lnTo>
                  <a:lnTo>
                    <a:pt x="2663177" y="1841500"/>
                  </a:lnTo>
                  <a:lnTo>
                    <a:pt x="2656928" y="1854200"/>
                  </a:lnTo>
                  <a:close/>
                </a:path>
                <a:path w="2979420" h="2895600">
                  <a:moveTo>
                    <a:pt x="2746324" y="1854200"/>
                  </a:moveTo>
                  <a:lnTo>
                    <a:pt x="2669527" y="1854200"/>
                  </a:lnTo>
                  <a:lnTo>
                    <a:pt x="2663177" y="1841500"/>
                  </a:lnTo>
                  <a:lnTo>
                    <a:pt x="2743898" y="1841500"/>
                  </a:lnTo>
                  <a:lnTo>
                    <a:pt x="2746324" y="1854200"/>
                  </a:lnTo>
                  <a:close/>
                </a:path>
                <a:path w="2979420" h="2895600">
                  <a:moveTo>
                    <a:pt x="493610" y="1866900"/>
                  </a:moveTo>
                  <a:lnTo>
                    <a:pt x="450748" y="1866900"/>
                  </a:lnTo>
                  <a:lnTo>
                    <a:pt x="447979" y="1854200"/>
                  </a:lnTo>
                  <a:lnTo>
                    <a:pt x="490435" y="1854200"/>
                  </a:lnTo>
                  <a:lnTo>
                    <a:pt x="493610" y="1866900"/>
                  </a:lnTo>
                  <a:close/>
                </a:path>
                <a:path w="2979420" h="2895600">
                  <a:moveTo>
                    <a:pt x="583311" y="1866900"/>
                  </a:moveTo>
                  <a:lnTo>
                    <a:pt x="540245" y="1866900"/>
                  </a:lnTo>
                  <a:lnTo>
                    <a:pt x="540842" y="1854200"/>
                  </a:lnTo>
                  <a:lnTo>
                    <a:pt x="579831" y="1854200"/>
                  </a:lnTo>
                  <a:lnTo>
                    <a:pt x="583311" y="1866900"/>
                  </a:lnTo>
                  <a:close/>
                </a:path>
                <a:path w="2979420" h="2895600">
                  <a:moveTo>
                    <a:pt x="733729" y="1866900"/>
                  </a:moveTo>
                  <a:lnTo>
                    <a:pt x="666953" y="1866900"/>
                  </a:lnTo>
                  <a:lnTo>
                    <a:pt x="665467" y="1854200"/>
                  </a:lnTo>
                  <a:lnTo>
                    <a:pt x="734314" y="1854200"/>
                  </a:lnTo>
                  <a:lnTo>
                    <a:pt x="733729" y="1866900"/>
                  </a:lnTo>
                  <a:close/>
                </a:path>
                <a:path w="2979420" h="2895600">
                  <a:moveTo>
                    <a:pt x="971753" y="1866900"/>
                  </a:moveTo>
                  <a:lnTo>
                    <a:pt x="934834" y="1866900"/>
                  </a:lnTo>
                  <a:lnTo>
                    <a:pt x="935926" y="1854200"/>
                  </a:lnTo>
                  <a:lnTo>
                    <a:pt x="966736" y="1854200"/>
                  </a:lnTo>
                  <a:lnTo>
                    <a:pt x="971753" y="1866900"/>
                  </a:lnTo>
                  <a:close/>
                </a:path>
                <a:path w="2979420" h="2895600">
                  <a:moveTo>
                    <a:pt x="1017193" y="1866900"/>
                  </a:moveTo>
                  <a:lnTo>
                    <a:pt x="974077" y="1866900"/>
                  </a:lnTo>
                  <a:lnTo>
                    <a:pt x="976109" y="1854200"/>
                  </a:lnTo>
                  <a:lnTo>
                    <a:pt x="1019975" y="1854200"/>
                  </a:lnTo>
                  <a:lnTo>
                    <a:pt x="1017193" y="1866900"/>
                  </a:lnTo>
                  <a:close/>
                </a:path>
                <a:path w="2979420" h="2895600">
                  <a:moveTo>
                    <a:pt x="1404988" y="1866900"/>
                  </a:moveTo>
                  <a:lnTo>
                    <a:pt x="1369314" y="1866900"/>
                  </a:lnTo>
                  <a:lnTo>
                    <a:pt x="1368729" y="1854200"/>
                  </a:lnTo>
                  <a:lnTo>
                    <a:pt x="1402702" y="1854200"/>
                  </a:lnTo>
                  <a:lnTo>
                    <a:pt x="1404988" y="1866900"/>
                  </a:lnTo>
                  <a:close/>
                </a:path>
                <a:path w="2979420" h="2895600">
                  <a:moveTo>
                    <a:pt x="1681860" y="1866900"/>
                  </a:moveTo>
                  <a:lnTo>
                    <a:pt x="1614690" y="1866900"/>
                  </a:lnTo>
                  <a:lnTo>
                    <a:pt x="1616075" y="1854200"/>
                  </a:lnTo>
                  <a:lnTo>
                    <a:pt x="1679676" y="1854200"/>
                  </a:lnTo>
                  <a:lnTo>
                    <a:pt x="1681860" y="1866900"/>
                  </a:lnTo>
                  <a:close/>
                </a:path>
                <a:path w="2979420" h="2895600">
                  <a:moveTo>
                    <a:pt x="1798193" y="1866900"/>
                  </a:moveTo>
                  <a:lnTo>
                    <a:pt x="1751406" y="1866900"/>
                  </a:lnTo>
                  <a:lnTo>
                    <a:pt x="1754492" y="1854200"/>
                  </a:lnTo>
                  <a:lnTo>
                    <a:pt x="1800377" y="1854200"/>
                  </a:lnTo>
                  <a:lnTo>
                    <a:pt x="1798193" y="1866900"/>
                  </a:lnTo>
                  <a:close/>
                </a:path>
                <a:path w="2979420" h="2895600">
                  <a:moveTo>
                    <a:pt x="2191740" y="1866900"/>
                  </a:moveTo>
                  <a:lnTo>
                    <a:pt x="2156523" y="1866900"/>
                  </a:lnTo>
                  <a:lnTo>
                    <a:pt x="2156269" y="1854200"/>
                  </a:lnTo>
                  <a:lnTo>
                    <a:pt x="2191550" y="1854200"/>
                  </a:lnTo>
                  <a:lnTo>
                    <a:pt x="2191740" y="1866900"/>
                  </a:lnTo>
                  <a:close/>
                </a:path>
                <a:path w="2979420" h="2895600">
                  <a:moveTo>
                    <a:pt x="2756839" y="1866900"/>
                  </a:moveTo>
                  <a:lnTo>
                    <a:pt x="2681084" y="1866900"/>
                  </a:lnTo>
                  <a:lnTo>
                    <a:pt x="2679598" y="1854200"/>
                  </a:lnTo>
                  <a:lnTo>
                    <a:pt x="2756154" y="1854200"/>
                  </a:lnTo>
                  <a:lnTo>
                    <a:pt x="2756839" y="1866900"/>
                  </a:lnTo>
                  <a:close/>
                </a:path>
                <a:path w="2979420" h="2895600">
                  <a:moveTo>
                    <a:pt x="507758" y="1879600"/>
                  </a:moveTo>
                  <a:lnTo>
                    <a:pt x="456107" y="1879600"/>
                  </a:lnTo>
                  <a:lnTo>
                    <a:pt x="454621" y="1866900"/>
                  </a:lnTo>
                  <a:lnTo>
                    <a:pt x="506018" y="1866900"/>
                  </a:lnTo>
                  <a:lnTo>
                    <a:pt x="507758" y="1879600"/>
                  </a:lnTo>
                  <a:close/>
                </a:path>
                <a:path w="2979420" h="2895600">
                  <a:moveTo>
                    <a:pt x="595414" y="1879600"/>
                  </a:moveTo>
                  <a:lnTo>
                    <a:pt x="548627" y="1879600"/>
                  </a:lnTo>
                  <a:lnTo>
                    <a:pt x="547446" y="1866900"/>
                  </a:lnTo>
                  <a:lnTo>
                    <a:pt x="590651" y="1866900"/>
                  </a:lnTo>
                  <a:lnTo>
                    <a:pt x="595414" y="1879600"/>
                  </a:lnTo>
                  <a:close/>
                </a:path>
                <a:path w="2979420" h="2895600">
                  <a:moveTo>
                    <a:pt x="725589" y="1879600"/>
                  </a:moveTo>
                  <a:lnTo>
                    <a:pt x="666356" y="1879600"/>
                  </a:lnTo>
                  <a:lnTo>
                    <a:pt x="665111" y="1866900"/>
                  </a:lnTo>
                  <a:lnTo>
                    <a:pt x="729805" y="1866900"/>
                  </a:lnTo>
                  <a:lnTo>
                    <a:pt x="725589" y="1879600"/>
                  </a:lnTo>
                  <a:close/>
                </a:path>
                <a:path w="2979420" h="2895600">
                  <a:moveTo>
                    <a:pt x="1006678" y="1879600"/>
                  </a:moveTo>
                  <a:lnTo>
                    <a:pt x="928992" y="1879600"/>
                  </a:lnTo>
                  <a:lnTo>
                    <a:pt x="932510" y="1866900"/>
                  </a:lnTo>
                  <a:lnTo>
                    <a:pt x="1006868" y="1866900"/>
                  </a:lnTo>
                  <a:lnTo>
                    <a:pt x="1006678" y="1879600"/>
                  </a:lnTo>
                  <a:close/>
                </a:path>
                <a:path w="2979420" h="2895600">
                  <a:moveTo>
                    <a:pt x="1408709" y="1879600"/>
                  </a:moveTo>
                  <a:lnTo>
                    <a:pt x="1375714" y="1879600"/>
                  </a:lnTo>
                  <a:lnTo>
                    <a:pt x="1371396" y="1866900"/>
                  </a:lnTo>
                  <a:lnTo>
                    <a:pt x="1407566" y="1866900"/>
                  </a:lnTo>
                  <a:lnTo>
                    <a:pt x="1408709" y="1879600"/>
                  </a:lnTo>
                  <a:close/>
                </a:path>
                <a:path w="2979420" h="2895600">
                  <a:moveTo>
                    <a:pt x="1692275" y="1879600"/>
                  </a:moveTo>
                  <a:lnTo>
                    <a:pt x="1626298" y="1879600"/>
                  </a:lnTo>
                  <a:lnTo>
                    <a:pt x="1621434" y="1866900"/>
                  </a:lnTo>
                  <a:lnTo>
                    <a:pt x="1695602" y="1866900"/>
                  </a:lnTo>
                  <a:lnTo>
                    <a:pt x="1692275" y="1879600"/>
                  </a:lnTo>
                  <a:close/>
                </a:path>
                <a:path w="2979420" h="2895600">
                  <a:moveTo>
                    <a:pt x="1795716" y="1879600"/>
                  </a:moveTo>
                  <a:lnTo>
                    <a:pt x="1726603" y="1879600"/>
                  </a:lnTo>
                  <a:lnTo>
                    <a:pt x="1729092" y="1866900"/>
                  </a:lnTo>
                  <a:lnTo>
                    <a:pt x="1793722" y="1866900"/>
                  </a:lnTo>
                  <a:lnTo>
                    <a:pt x="1795716" y="1879600"/>
                  </a:lnTo>
                  <a:close/>
                </a:path>
                <a:path w="2979420" h="2895600">
                  <a:moveTo>
                    <a:pt x="2193226" y="1879600"/>
                  </a:moveTo>
                  <a:lnTo>
                    <a:pt x="2153996" y="1879600"/>
                  </a:lnTo>
                  <a:lnTo>
                    <a:pt x="2158555" y="1866900"/>
                  </a:lnTo>
                  <a:lnTo>
                    <a:pt x="2192985" y="1866900"/>
                  </a:lnTo>
                  <a:lnTo>
                    <a:pt x="2193226" y="1879600"/>
                  </a:lnTo>
                  <a:close/>
                </a:path>
                <a:path w="2979420" h="2895600">
                  <a:moveTo>
                    <a:pt x="2768003" y="1879600"/>
                  </a:moveTo>
                  <a:lnTo>
                    <a:pt x="2693543" y="1879600"/>
                  </a:lnTo>
                  <a:lnTo>
                    <a:pt x="2687891" y="1866900"/>
                  </a:lnTo>
                  <a:lnTo>
                    <a:pt x="2763837" y="1866900"/>
                  </a:lnTo>
                  <a:lnTo>
                    <a:pt x="2768003" y="1879600"/>
                  </a:lnTo>
                  <a:close/>
                </a:path>
                <a:path w="2979420" h="2895600">
                  <a:moveTo>
                    <a:pt x="507403" y="1892300"/>
                  </a:moveTo>
                  <a:lnTo>
                    <a:pt x="458444" y="1892300"/>
                  </a:lnTo>
                  <a:lnTo>
                    <a:pt x="459778" y="1879600"/>
                  </a:lnTo>
                  <a:lnTo>
                    <a:pt x="505675" y="1879600"/>
                  </a:lnTo>
                  <a:lnTo>
                    <a:pt x="507403" y="1892300"/>
                  </a:lnTo>
                  <a:close/>
                </a:path>
                <a:path w="2979420" h="2895600">
                  <a:moveTo>
                    <a:pt x="606475" y="1892300"/>
                  </a:moveTo>
                  <a:lnTo>
                    <a:pt x="555624" y="1892300"/>
                  </a:lnTo>
                  <a:lnTo>
                    <a:pt x="552945" y="1879600"/>
                  </a:lnTo>
                  <a:lnTo>
                    <a:pt x="604189" y="1879600"/>
                  </a:lnTo>
                  <a:lnTo>
                    <a:pt x="606475" y="1892300"/>
                  </a:lnTo>
                  <a:close/>
                </a:path>
                <a:path w="2979420" h="2895600">
                  <a:moveTo>
                    <a:pt x="704951" y="1892300"/>
                  </a:moveTo>
                  <a:lnTo>
                    <a:pt x="654989" y="1892300"/>
                  </a:lnTo>
                  <a:lnTo>
                    <a:pt x="652513" y="1879600"/>
                  </a:lnTo>
                  <a:lnTo>
                    <a:pt x="705650" y="1879600"/>
                  </a:lnTo>
                  <a:lnTo>
                    <a:pt x="704951" y="1892300"/>
                  </a:lnTo>
                  <a:close/>
                </a:path>
                <a:path w="2979420" h="2895600">
                  <a:moveTo>
                    <a:pt x="993927" y="1892300"/>
                  </a:moveTo>
                  <a:lnTo>
                    <a:pt x="923086" y="1892300"/>
                  </a:lnTo>
                  <a:lnTo>
                    <a:pt x="924471" y="1879600"/>
                  </a:lnTo>
                  <a:lnTo>
                    <a:pt x="998740" y="1879600"/>
                  </a:lnTo>
                  <a:lnTo>
                    <a:pt x="993927" y="1892300"/>
                  </a:lnTo>
                  <a:close/>
                </a:path>
                <a:path w="2979420" h="2895600">
                  <a:moveTo>
                    <a:pt x="1420025" y="1892300"/>
                  </a:moveTo>
                  <a:lnTo>
                    <a:pt x="1373085" y="1892300"/>
                  </a:lnTo>
                  <a:lnTo>
                    <a:pt x="1372450" y="1879600"/>
                  </a:lnTo>
                  <a:lnTo>
                    <a:pt x="1418932" y="1879600"/>
                  </a:lnTo>
                  <a:lnTo>
                    <a:pt x="1420025" y="1892300"/>
                  </a:lnTo>
                  <a:close/>
                </a:path>
                <a:path w="2979420" h="2895600">
                  <a:moveTo>
                    <a:pt x="1706714" y="1892300"/>
                  </a:moveTo>
                  <a:lnTo>
                    <a:pt x="1638642" y="1892300"/>
                  </a:lnTo>
                  <a:lnTo>
                    <a:pt x="1637309" y="1879600"/>
                  </a:lnTo>
                  <a:lnTo>
                    <a:pt x="1702142" y="1879600"/>
                  </a:lnTo>
                  <a:lnTo>
                    <a:pt x="1706714" y="1892300"/>
                  </a:lnTo>
                  <a:close/>
                </a:path>
                <a:path w="2979420" h="2895600">
                  <a:moveTo>
                    <a:pt x="1785785" y="1892300"/>
                  </a:moveTo>
                  <a:lnTo>
                    <a:pt x="1722780" y="1892300"/>
                  </a:lnTo>
                  <a:lnTo>
                    <a:pt x="1719567" y="1879600"/>
                  </a:lnTo>
                  <a:lnTo>
                    <a:pt x="1787525" y="1879600"/>
                  </a:lnTo>
                  <a:lnTo>
                    <a:pt x="1785785" y="1892300"/>
                  </a:lnTo>
                  <a:close/>
                </a:path>
                <a:path w="2979420" h="2895600">
                  <a:moveTo>
                    <a:pt x="2198636" y="1905000"/>
                  </a:moveTo>
                  <a:lnTo>
                    <a:pt x="2152357" y="1905000"/>
                  </a:lnTo>
                  <a:lnTo>
                    <a:pt x="2152256" y="1892300"/>
                  </a:lnTo>
                  <a:lnTo>
                    <a:pt x="2157907" y="1892300"/>
                  </a:lnTo>
                  <a:lnTo>
                    <a:pt x="2154186" y="1879600"/>
                  </a:lnTo>
                  <a:lnTo>
                    <a:pt x="2198992" y="1879600"/>
                  </a:lnTo>
                  <a:lnTo>
                    <a:pt x="2199182" y="1892300"/>
                  </a:lnTo>
                  <a:lnTo>
                    <a:pt x="2198636" y="1905000"/>
                  </a:lnTo>
                  <a:close/>
                </a:path>
                <a:path w="2979420" h="2895600">
                  <a:moveTo>
                    <a:pt x="2773616" y="1892300"/>
                  </a:moveTo>
                  <a:lnTo>
                    <a:pt x="2708427" y="1892300"/>
                  </a:lnTo>
                  <a:lnTo>
                    <a:pt x="2703461" y="1879600"/>
                  </a:lnTo>
                  <a:lnTo>
                    <a:pt x="2771571" y="1879600"/>
                  </a:lnTo>
                  <a:lnTo>
                    <a:pt x="2773616" y="1892300"/>
                  </a:lnTo>
                  <a:close/>
                </a:path>
                <a:path w="2979420" h="2895600">
                  <a:moveTo>
                    <a:pt x="516382" y="1905000"/>
                  </a:moveTo>
                  <a:lnTo>
                    <a:pt x="470242" y="1905000"/>
                  </a:lnTo>
                  <a:lnTo>
                    <a:pt x="468757" y="1892300"/>
                  </a:lnTo>
                  <a:lnTo>
                    <a:pt x="514502" y="1892300"/>
                  </a:lnTo>
                  <a:lnTo>
                    <a:pt x="516382" y="1905000"/>
                  </a:lnTo>
                  <a:close/>
                </a:path>
                <a:path w="2979420" h="2895600">
                  <a:moveTo>
                    <a:pt x="609701" y="1905000"/>
                  </a:moveTo>
                  <a:lnTo>
                    <a:pt x="558050" y="1905000"/>
                  </a:lnTo>
                  <a:lnTo>
                    <a:pt x="558698" y="1892300"/>
                  </a:lnTo>
                  <a:lnTo>
                    <a:pt x="611835" y="1892300"/>
                  </a:lnTo>
                  <a:lnTo>
                    <a:pt x="609701" y="1905000"/>
                  </a:lnTo>
                  <a:close/>
                </a:path>
                <a:path w="2979420" h="2895600">
                  <a:moveTo>
                    <a:pt x="695871" y="1905000"/>
                  </a:moveTo>
                  <a:lnTo>
                    <a:pt x="647750" y="1905000"/>
                  </a:lnTo>
                  <a:lnTo>
                    <a:pt x="649592" y="1892300"/>
                  </a:lnTo>
                  <a:lnTo>
                    <a:pt x="697458" y="1892300"/>
                  </a:lnTo>
                  <a:lnTo>
                    <a:pt x="695871" y="1905000"/>
                  </a:lnTo>
                  <a:close/>
                </a:path>
                <a:path w="2979420" h="2895600">
                  <a:moveTo>
                    <a:pt x="979335" y="1905000"/>
                  </a:moveTo>
                  <a:lnTo>
                    <a:pt x="927493" y="1905000"/>
                  </a:lnTo>
                  <a:lnTo>
                    <a:pt x="928293" y="1892300"/>
                  </a:lnTo>
                  <a:lnTo>
                    <a:pt x="983462" y="1892300"/>
                  </a:lnTo>
                  <a:lnTo>
                    <a:pt x="979335" y="1905000"/>
                  </a:lnTo>
                  <a:close/>
                </a:path>
                <a:path w="2979420" h="2895600">
                  <a:moveTo>
                    <a:pt x="1417891" y="1905000"/>
                  </a:moveTo>
                  <a:lnTo>
                    <a:pt x="1373085" y="1905000"/>
                  </a:lnTo>
                  <a:lnTo>
                    <a:pt x="1372450" y="1892300"/>
                  </a:lnTo>
                  <a:lnTo>
                    <a:pt x="1415808" y="1892300"/>
                  </a:lnTo>
                  <a:lnTo>
                    <a:pt x="1417891" y="1905000"/>
                  </a:lnTo>
                  <a:close/>
                </a:path>
                <a:path w="2979420" h="2895600">
                  <a:moveTo>
                    <a:pt x="1781670" y="1905000"/>
                  </a:moveTo>
                  <a:lnTo>
                    <a:pt x="1651546" y="1905000"/>
                  </a:lnTo>
                  <a:lnTo>
                    <a:pt x="1646389" y="1892300"/>
                  </a:lnTo>
                  <a:lnTo>
                    <a:pt x="1784896" y="1892300"/>
                  </a:lnTo>
                  <a:lnTo>
                    <a:pt x="1781670" y="1905000"/>
                  </a:lnTo>
                  <a:close/>
                </a:path>
                <a:path w="2979420" h="2895600">
                  <a:moveTo>
                    <a:pt x="2785224" y="1905000"/>
                  </a:moveTo>
                  <a:lnTo>
                    <a:pt x="2718892" y="1905000"/>
                  </a:lnTo>
                  <a:lnTo>
                    <a:pt x="2714828" y="1892300"/>
                  </a:lnTo>
                  <a:lnTo>
                    <a:pt x="2783281" y="1892300"/>
                  </a:lnTo>
                  <a:lnTo>
                    <a:pt x="2785224" y="1905000"/>
                  </a:lnTo>
                  <a:close/>
                </a:path>
                <a:path w="2979420" h="2895600">
                  <a:moveTo>
                    <a:pt x="528434" y="1917700"/>
                  </a:moveTo>
                  <a:lnTo>
                    <a:pt x="477939" y="1917700"/>
                  </a:lnTo>
                  <a:lnTo>
                    <a:pt x="477494" y="1905000"/>
                  </a:lnTo>
                  <a:lnTo>
                    <a:pt x="526897" y="1905000"/>
                  </a:lnTo>
                  <a:lnTo>
                    <a:pt x="528434" y="1917700"/>
                  </a:lnTo>
                  <a:close/>
                </a:path>
                <a:path w="2979420" h="2895600">
                  <a:moveTo>
                    <a:pt x="624725" y="1917700"/>
                  </a:moveTo>
                  <a:lnTo>
                    <a:pt x="558406" y="1917700"/>
                  </a:lnTo>
                  <a:lnTo>
                    <a:pt x="560781" y="1905000"/>
                  </a:lnTo>
                  <a:lnTo>
                    <a:pt x="622503" y="1905000"/>
                  </a:lnTo>
                  <a:lnTo>
                    <a:pt x="624725" y="1917700"/>
                  </a:lnTo>
                  <a:close/>
                </a:path>
                <a:path w="2979420" h="2895600">
                  <a:moveTo>
                    <a:pt x="682574" y="1917700"/>
                  </a:moveTo>
                  <a:lnTo>
                    <a:pt x="642289" y="1917700"/>
                  </a:lnTo>
                  <a:lnTo>
                    <a:pt x="646163" y="1905000"/>
                  </a:lnTo>
                  <a:lnTo>
                    <a:pt x="684415" y="1905000"/>
                  </a:lnTo>
                  <a:lnTo>
                    <a:pt x="682574" y="1917700"/>
                  </a:lnTo>
                  <a:close/>
                </a:path>
                <a:path w="2979420" h="2895600">
                  <a:moveTo>
                    <a:pt x="973035" y="1917700"/>
                  </a:moveTo>
                  <a:lnTo>
                    <a:pt x="920102" y="1917700"/>
                  </a:lnTo>
                  <a:lnTo>
                    <a:pt x="920902" y="1905000"/>
                  </a:lnTo>
                  <a:lnTo>
                    <a:pt x="976706" y="1905000"/>
                  </a:lnTo>
                  <a:lnTo>
                    <a:pt x="973035" y="1917700"/>
                  </a:lnTo>
                  <a:close/>
                </a:path>
                <a:path w="2979420" h="2895600">
                  <a:moveTo>
                    <a:pt x="1424190" y="1917700"/>
                  </a:moveTo>
                  <a:lnTo>
                    <a:pt x="1381378" y="1917700"/>
                  </a:lnTo>
                  <a:lnTo>
                    <a:pt x="1380782" y="1905000"/>
                  </a:lnTo>
                  <a:lnTo>
                    <a:pt x="1423250" y="1905000"/>
                  </a:lnTo>
                  <a:lnTo>
                    <a:pt x="1424190" y="1917700"/>
                  </a:lnTo>
                  <a:close/>
                </a:path>
                <a:path w="2979420" h="2895600">
                  <a:moveTo>
                    <a:pt x="1775574" y="1917700"/>
                  </a:moveTo>
                  <a:lnTo>
                    <a:pt x="1662112" y="1917700"/>
                  </a:lnTo>
                  <a:lnTo>
                    <a:pt x="1659877" y="1905000"/>
                  </a:lnTo>
                  <a:lnTo>
                    <a:pt x="1770811" y="1905000"/>
                  </a:lnTo>
                  <a:lnTo>
                    <a:pt x="1775574" y="1917700"/>
                  </a:lnTo>
                  <a:close/>
                </a:path>
                <a:path w="2979420" h="2895600">
                  <a:moveTo>
                    <a:pt x="2193378" y="1917700"/>
                  </a:moveTo>
                  <a:lnTo>
                    <a:pt x="2156028" y="1917700"/>
                  </a:lnTo>
                  <a:lnTo>
                    <a:pt x="2155926" y="1905000"/>
                  </a:lnTo>
                  <a:lnTo>
                    <a:pt x="2198890" y="1905000"/>
                  </a:lnTo>
                  <a:lnTo>
                    <a:pt x="2193378" y="1917700"/>
                  </a:lnTo>
                  <a:close/>
                </a:path>
                <a:path w="2979420" h="2895600">
                  <a:moveTo>
                    <a:pt x="2790621" y="1917700"/>
                  </a:moveTo>
                  <a:lnTo>
                    <a:pt x="2729560" y="1917700"/>
                  </a:lnTo>
                  <a:lnTo>
                    <a:pt x="2727579" y="1905000"/>
                  </a:lnTo>
                  <a:lnTo>
                    <a:pt x="2794939" y="1905000"/>
                  </a:lnTo>
                  <a:lnTo>
                    <a:pt x="2790621" y="1917700"/>
                  </a:lnTo>
                  <a:close/>
                </a:path>
                <a:path w="2979420" h="2895600">
                  <a:moveTo>
                    <a:pt x="535635" y="1930400"/>
                  </a:moveTo>
                  <a:lnTo>
                    <a:pt x="477494" y="1930400"/>
                  </a:lnTo>
                  <a:lnTo>
                    <a:pt x="480910" y="1917700"/>
                  </a:lnTo>
                  <a:lnTo>
                    <a:pt x="534149" y="1917700"/>
                  </a:lnTo>
                  <a:lnTo>
                    <a:pt x="535635" y="1930400"/>
                  </a:lnTo>
                  <a:close/>
                </a:path>
                <a:path w="2979420" h="2895600">
                  <a:moveTo>
                    <a:pt x="628700" y="1930400"/>
                  </a:moveTo>
                  <a:lnTo>
                    <a:pt x="568032" y="1930400"/>
                  </a:lnTo>
                  <a:lnTo>
                    <a:pt x="564997" y="1917700"/>
                  </a:lnTo>
                  <a:lnTo>
                    <a:pt x="626516" y="1917700"/>
                  </a:lnTo>
                  <a:lnTo>
                    <a:pt x="628700" y="1930400"/>
                  </a:lnTo>
                  <a:close/>
                </a:path>
                <a:path w="2979420" h="2895600">
                  <a:moveTo>
                    <a:pt x="676376" y="1930400"/>
                  </a:moveTo>
                  <a:lnTo>
                    <a:pt x="628700" y="1930400"/>
                  </a:lnTo>
                  <a:lnTo>
                    <a:pt x="630885" y="1917700"/>
                  </a:lnTo>
                  <a:lnTo>
                    <a:pt x="680389" y="1917700"/>
                  </a:lnTo>
                  <a:lnTo>
                    <a:pt x="676376" y="1930400"/>
                  </a:lnTo>
                  <a:close/>
                </a:path>
                <a:path w="2979420" h="2895600">
                  <a:moveTo>
                    <a:pt x="967384" y="1930400"/>
                  </a:moveTo>
                  <a:lnTo>
                    <a:pt x="921245" y="1930400"/>
                  </a:lnTo>
                  <a:lnTo>
                    <a:pt x="922286" y="1917700"/>
                  </a:lnTo>
                  <a:lnTo>
                    <a:pt x="966736" y="1917700"/>
                  </a:lnTo>
                  <a:lnTo>
                    <a:pt x="967384" y="1930400"/>
                  </a:lnTo>
                  <a:close/>
                </a:path>
                <a:path w="2979420" h="2895600">
                  <a:moveTo>
                    <a:pt x="1424432" y="1930400"/>
                  </a:moveTo>
                  <a:lnTo>
                    <a:pt x="1381569" y="1930400"/>
                  </a:lnTo>
                  <a:lnTo>
                    <a:pt x="1381467" y="1917700"/>
                  </a:lnTo>
                  <a:lnTo>
                    <a:pt x="1429893" y="1917700"/>
                  </a:lnTo>
                  <a:lnTo>
                    <a:pt x="1424432" y="1930400"/>
                  </a:lnTo>
                  <a:close/>
                </a:path>
                <a:path w="2979420" h="2895600">
                  <a:moveTo>
                    <a:pt x="1767776" y="1930400"/>
                  </a:moveTo>
                  <a:lnTo>
                    <a:pt x="1678978" y="1930400"/>
                  </a:lnTo>
                  <a:lnTo>
                    <a:pt x="1677250" y="1917700"/>
                  </a:lnTo>
                  <a:lnTo>
                    <a:pt x="1767928" y="1917700"/>
                  </a:lnTo>
                  <a:lnTo>
                    <a:pt x="1767776" y="1930400"/>
                  </a:lnTo>
                  <a:close/>
                </a:path>
                <a:path w="2979420" h="2895600">
                  <a:moveTo>
                    <a:pt x="2200376" y="1930400"/>
                  </a:moveTo>
                  <a:lnTo>
                    <a:pt x="2157209" y="1930400"/>
                  </a:lnTo>
                  <a:lnTo>
                    <a:pt x="2157120" y="1917700"/>
                  </a:lnTo>
                  <a:lnTo>
                    <a:pt x="2200325" y="1917700"/>
                  </a:lnTo>
                  <a:lnTo>
                    <a:pt x="2200376" y="1930400"/>
                  </a:lnTo>
                  <a:close/>
                </a:path>
                <a:path w="2979420" h="2895600">
                  <a:moveTo>
                    <a:pt x="2800108" y="1930400"/>
                  </a:moveTo>
                  <a:lnTo>
                    <a:pt x="2736748" y="1930400"/>
                  </a:lnTo>
                  <a:lnTo>
                    <a:pt x="2738285" y="1917700"/>
                  </a:lnTo>
                  <a:lnTo>
                    <a:pt x="2794050" y="1917700"/>
                  </a:lnTo>
                  <a:lnTo>
                    <a:pt x="2800108" y="1930400"/>
                  </a:lnTo>
                  <a:close/>
                </a:path>
                <a:path w="2979420" h="2895600">
                  <a:moveTo>
                    <a:pt x="537616" y="1943100"/>
                  </a:moveTo>
                  <a:lnTo>
                    <a:pt x="488797" y="1943100"/>
                  </a:lnTo>
                  <a:lnTo>
                    <a:pt x="485622" y="1930400"/>
                  </a:lnTo>
                  <a:lnTo>
                    <a:pt x="536473" y="1930400"/>
                  </a:lnTo>
                  <a:lnTo>
                    <a:pt x="537616" y="1943100"/>
                  </a:lnTo>
                  <a:close/>
                </a:path>
                <a:path w="2979420" h="2895600">
                  <a:moveTo>
                    <a:pt x="664171" y="1943100"/>
                  </a:moveTo>
                  <a:lnTo>
                    <a:pt x="576059" y="1943100"/>
                  </a:lnTo>
                  <a:lnTo>
                    <a:pt x="577748" y="1930400"/>
                  </a:lnTo>
                  <a:lnTo>
                    <a:pt x="668337" y="1930400"/>
                  </a:lnTo>
                  <a:lnTo>
                    <a:pt x="664171" y="1943100"/>
                  </a:lnTo>
                  <a:close/>
                </a:path>
                <a:path w="2979420" h="2895600">
                  <a:moveTo>
                    <a:pt x="959738" y="1943100"/>
                  </a:moveTo>
                  <a:lnTo>
                    <a:pt x="919213" y="1943100"/>
                  </a:lnTo>
                  <a:lnTo>
                    <a:pt x="919467" y="1930400"/>
                  </a:lnTo>
                  <a:lnTo>
                    <a:pt x="961923" y="1930400"/>
                  </a:lnTo>
                  <a:lnTo>
                    <a:pt x="959738" y="1943100"/>
                  </a:lnTo>
                  <a:close/>
                </a:path>
                <a:path w="2979420" h="2895600">
                  <a:moveTo>
                    <a:pt x="1428305" y="1943100"/>
                  </a:moveTo>
                  <a:lnTo>
                    <a:pt x="1385150" y="1943100"/>
                  </a:lnTo>
                  <a:lnTo>
                    <a:pt x="1382864" y="1930400"/>
                  </a:lnTo>
                  <a:lnTo>
                    <a:pt x="1426375" y="1930400"/>
                  </a:lnTo>
                  <a:lnTo>
                    <a:pt x="1428305" y="1943100"/>
                  </a:lnTo>
                  <a:close/>
                </a:path>
                <a:path w="2979420" h="2895600">
                  <a:moveTo>
                    <a:pt x="1773389" y="1943100"/>
                  </a:moveTo>
                  <a:lnTo>
                    <a:pt x="1686674" y="1943100"/>
                  </a:lnTo>
                  <a:lnTo>
                    <a:pt x="1684134" y="1930400"/>
                  </a:lnTo>
                  <a:lnTo>
                    <a:pt x="1772297" y="1930400"/>
                  </a:lnTo>
                  <a:lnTo>
                    <a:pt x="1773389" y="1943100"/>
                  </a:lnTo>
                  <a:close/>
                </a:path>
                <a:path w="2979420" h="2895600">
                  <a:moveTo>
                    <a:pt x="2202408" y="1968500"/>
                  </a:moveTo>
                  <a:lnTo>
                    <a:pt x="2155672" y="1968500"/>
                  </a:lnTo>
                  <a:lnTo>
                    <a:pt x="2155672" y="1955800"/>
                  </a:lnTo>
                  <a:lnTo>
                    <a:pt x="2158250" y="1943100"/>
                  </a:lnTo>
                  <a:lnTo>
                    <a:pt x="2156866" y="1930400"/>
                  </a:lnTo>
                  <a:lnTo>
                    <a:pt x="2194128" y="1930400"/>
                  </a:lnTo>
                  <a:lnTo>
                    <a:pt x="2194128" y="1943100"/>
                  </a:lnTo>
                  <a:lnTo>
                    <a:pt x="2197354" y="1943100"/>
                  </a:lnTo>
                  <a:lnTo>
                    <a:pt x="2197354" y="1955800"/>
                  </a:lnTo>
                  <a:lnTo>
                    <a:pt x="2198293" y="1955800"/>
                  </a:lnTo>
                  <a:lnTo>
                    <a:pt x="2202408" y="1968500"/>
                  </a:lnTo>
                  <a:close/>
                </a:path>
                <a:path w="2979420" h="2895600">
                  <a:moveTo>
                    <a:pt x="2807004" y="1943100"/>
                  </a:moveTo>
                  <a:lnTo>
                    <a:pt x="2746082" y="1943100"/>
                  </a:lnTo>
                  <a:lnTo>
                    <a:pt x="2744343" y="1930400"/>
                  </a:lnTo>
                  <a:lnTo>
                    <a:pt x="2803829" y="1930400"/>
                  </a:lnTo>
                  <a:lnTo>
                    <a:pt x="2807004" y="1943100"/>
                  </a:lnTo>
                  <a:close/>
                </a:path>
                <a:path w="2979420" h="2895600">
                  <a:moveTo>
                    <a:pt x="549071" y="1955800"/>
                  </a:moveTo>
                  <a:lnTo>
                    <a:pt x="494652" y="1955800"/>
                  </a:lnTo>
                  <a:lnTo>
                    <a:pt x="491680" y="1943100"/>
                  </a:lnTo>
                  <a:lnTo>
                    <a:pt x="546900" y="1943100"/>
                  </a:lnTo>
                  <a:lnTo>
                    <a:pt x="549071" y="1955800"/>
                  </a:lnTo>
                  <a:close/>
                </a:path>
                <a:path w="2979420" h="2895600">
                  <a:moveTo>
                    <a:pt x="658812" y="1955800"/>
                  </a:moveTo>
                  <a:lnTo>
                    <a:pt x="578548" y="1955800"/>
                  </a:lnTo>
                  <a:lnTo>
                    <a:pt x="579742" y="1943100"/>
                  </a:lnTo>
                  <a:lnTo>
                    <a:pt x="660996" y="1943100"/>
                  </a:lnTo>
                  <a:lnTo>
                    <a:pt x="658812" y="1955800"/>
                  </a:lnTo>
                  <a:close/>
                </a:path>
                <a:path w="2979420" h="2895600">
                  <a:moveTo>
                    <a:pt x="776439" y="1955800"/>
                  </a:moveTo>
                  <a:lnTo>
                    <a:pt x="759079" y="1955800"/>
                  </a:lnTo>
                  <a:lnTo>
                    <a:pt x="758977" y="1943100"/>
                  </a:lnTo>
                  <a:lnTo>
                    <a:pt x="775398" y="1943100"/>
                  </a:lnTo>
                  <a:lnTo>
                    <a:pt x="776439" y="1955800"/>
                  </a:lnTo>
                  <a:close/>
                </a:path>
                <a:path w="2979420" h="2895600">
                  <a:moveTo>
                    <a:pt x="955027" y="1955800"/>
                  </a:moveTo>
                  <a:lnTo>
                    <a:pt x="910831" y="1955800"/>
                  </a:lnTo>
                  <a:lnTo>
                    <a:pt x="911771" y="1943100"/>
                  </a:lnTo>
                  <a:lnTo>
                    <a:pt x="956614" y="1943100"/>
                  </a:lnTo>
                  <a:lnTo>
                    <a:pt x="955027" y="1955800"/>
                  </a:lnTo>
                  <a:close/>
                </a:path>
                <a:path w="2979420" h="2895600">
                  <a:moveTo>
                    <a:pt x="1431175" y="1955800"/>
                  </a:moveTo>
                  <a:lnTo>
                    <a:pt x="1390700" y="1955800"/>
                  </a:lnTo>
                  <a:lnTo>
                    <a:pt x="1389316" y="1943100"/>
                  </a:lnTo>
                  <a:lnTo>
                    <a:pt x="1430235" y="1943100"/>
                  </a:lnTo>
                  <a:lnTo>
                    <a:pt x="1431175" y="1955800"/>
                  </a:lnTo>
                  <a:close/>
                </a:path>
                <a:path w="2979420" h="2895600">
                  <a:moveTo>
                    <a:pt x="1775269" y="1955800"/>
                  </a:moveTo>
                  <a:lnTo>
                    <a:pt x="1686775" y="1955800"/>
                  </a:lnTo>
                  <a:lnTo>
                    <a:pt x="1685175" y="1943100"/>
                  </a:lnTo>
                  <a:lnTo>
                    <a:pt x="1772640" y="1943100"/>
                  </a:lnTo>
                  <a:lnTo>
                    <a:pt x="1775269" y="1955800"/>
                  </a:lnTo>
                  <a:close/>
                </a:path>
                <a:path w="2979420" h="2895600">
                  <a:moveTo>
                    <a:pt x="2810725" y="1955800"/>
                  </a:moveTo>
                  <a:lnTo>
                    <a:pt x="2757335" y="1955800"/>
                  </a:lnTo>
                  <a:lnTo>
                    <a:pt x="2754655" y="1943100"/>
                  </a:lnTo>
                  <a:lnTo>
                    <a:pt x="2809176" y="1943100"/>
                  </a:lnTo>
                  <a:lnTo>
                    <a:pt x="2810725" y="1955800"/>
                  </a:lnTo>
                  <a:close/>
                </a:path>
                <a:path w="2979420" h="2895600">
                  <a:moveTo>
                    <a:pt x="553097" y="1968500"/>
                  </a:moveTo>
                  <a:lnTo>
                    <a:pt x="501205" y="1968500"/>
                  </a:lnTo>
                  <a:lnTo>
                    <a:pt x="502945" y="1955800"/>
                  </a:lnTo>
                  <a:lnTo>
                    <a:pt x="548030" y="1955800"/>
                  </a:lnTo>
                  <a:lnTo>
                    <a:pt x="553097" y="1968500"/>
                  </a:lnTo>
                  <a:close/>
                </a:path>
                <a:path w="2979420" h="2895600">
                  <a:moveTo>
                    <a:pt x="577799" y="1968500"/>
                  </a:moveTo>
                  <a:lnTo>
                    <a:pt x="564654" y="1968500"/>
                  </a:lnTo>
                  <a:lnTo>
                    <a:pt x="568121" y="1955800"/>
                  </a:lnTo>
                  <a:lnTo>
                    <a:pt x="574674" y="1955800"/>
                  </a:lnTo>
                  <a:lnTo>
                    <a:pt x="577799" y="1968500"/>
                  </a:lnTo>
                  <a:close/>
                </a:path>
                <a:path w="2979420" h="2895600">
                  <a:moveTo>
                    <a:pt x="645274" y="1968500"/>
                  </a:moveTo>
                  <a:lnTo>
                    <a:pt x="577799" y="1968500"/>
                  </a:lnTo>
                  <a:lnTo>
                    <a:pt x="580974" y="1955800"/>
                  </a:lnTo>
                  <a:lnTo>
                    <a:pt x="644918" y="1955800"/>
                  </a:lnTo>
                  <a:lnTo>
                    <a:pt x="645274" y="1968500"/>
                  </a:lnTo>
                  <a:close/>
                </a:path>
                <a:path w="2979420" h="2895600">
                  <a:moveTo>
                    <a:pt x="770686" y="1968500"/>
                  </a:moveTo>
                  <a:lnTo>
                    <a:pt x="739724" y="1968500"/>
                  </a:lnTo>
                  <a:lnTo>
                    <a:pt x="742200" y="1955800"/>
                  </a:lnTo>
                  <a:lnTo>
                    <a:pt x="773455" y="1955800"/>
                  </a:lnTo>
                  <a:lnTo>
                    <a:pt x="770686" y="1968500"/>
                  </a:lnTo>
                  <a:close/>
                </a:path>
                <a:path w="2979420" h="2895600">
                  <a:moveTo>
                    <a:pt x="957059" y="1968500"/>
                  </a:moveTo>
                  <a:lnTo>
                    <a:pt x="904976" y="1968500"/>
                  </a:lnTo>
                  <a:lnTo>
                    <a:pt x="907059" y="1955800"/>
                  </a:lnTo>
                  <a:lnTo>
                    <a:pt x="953198" y="1955800"/>
                  </a:lnTo>
                  <a:lnTo>
                    <a:pt x="957059" y="1968500"/>
                  </a:lnTo>
                  <a:close/>
                </a:path>
                <a:path w="2979420" h="2895600">
                  <a:moveTo>
                    <a:pt x="1437627" y="1981200"/>
                  </a:moveTo>
                  <a:lnTo>
                    <a:pt x="1392491" y="1981200"/>
                  </a:lnTo>
                  <a:lnTo>
                    <a:pt x="1390357" y="1968500"/>
                  </a:lnTo>
                  <a:lnTo>
                    <a:pt x="1389760" y="1955800"/>
                  </a:lnTo>
                  <a:lnTo>
                    <a:pt x="1432128" y="1955800"/>
                  </a:lnTo>
                  <a:lnTo>
                    <a:pt x="1433906" y="1968500"/>
                  </a:lnTo>
                  <a:lnTo>
                    <a:pt x="1439316" y="1968500"/>
                  </a:lnTo>
                  <a:lnTo>
                    <a:pt x="1437627" y="1981200"/>
                  </a:lnTo>
                  <a:close/>
                </a:path>
                <a:path w="2979420" h="2895600">
                  <a:moveTo>
                    <a:pt x="1789861" y="1968500"/>
                  </a:moveTo>
                  <a:lnTo>
                    <a:pt x="1679282" y="1968500"/>
                  </a:lnTo>
                  <a:lnTo>
                    <a:pt x="1681264" y="1955800"/>
                  </a:lnTo>
                  <a:lnTo>
                    <a:pt x="1784743" y="1955800"/>
                  </a:lnTo>
                  <a:lnTo>
                    <a:pt x="1789861" y="1968500"/>
                  </a:lnTo>
                  <a:close/>
                </a:path>
                <a:path w="2979420" h="2895600">
                  <a:moveTo>
                    <a:pt x="2814942" y="1968500"/>
                  </a:moveTo>
                  <a:lnTo>
                    <a:pt x="2759125" y="1968500"/>
                  </a:lnTo>
                  <a:lnTo>
                    <a:pt x="2760560" y="1955800"/>
                  </a:lnTo>
                  <a:lnTo>
                    <a:pt x="2813202" y="1955800"/>
                  </a:lnTo>
                  <a:lnTo>
                    <a:pt x="2814942" y="1968500"/>
                  </a:lnTo>
                  <a:close/>
                </a:path>
                <a:path w="2979420" h="2895600">
                  <a:moveTo>
                    <a:pt x="645375" y="1981200"/>
                  </a:moveTo>
                  <a:lnTo>
                    <a:pt x="493966" y="1981200"/>
                  </a:lnTo>
                  <a:lnTo>
                    <a:pt x="493064" y="1968500"/>
                  </a:lnTo>
                  <a:lnTo>
                    <a:pt x="648944" y="1968500"/>
                  </a:lnTo>
                  <a:lnTo>
                    <a:pt x="645375" y="1981200"/>
                  </a:lnTo>
                  <a:close/>
                </a:path>
                <a:path w="2979420" h="2895600">
                  <a:moveTo>
                    <a:pt x="766559" y="1981200"/>
                  </a:moveTo>
                  <a:lnTo>
                    <a:pt x="731189" y="1981200"/>
                  </a:lnTo>
                  <a:lnTo>
                    <a:pt x="733183" y="1968500"/>
                  </a:lnTo>
                  <a:lnTo>
                    <a:pt x="767956" y="1968500"/>
                  </a:lnTo>
                  <a:lnTo>
                    <a:pt x="766559" y="1981200"/>
                  </a:lnTo>
                  <a:close/>
                </a:path>
                <a:path w="2979420" h="2895600">
                  <a:moveTo>
                    <a:pt x="941590" y="1981200"/>
                  </a:moveTo>
                  <a:lnTo>
                    <a:pt x="904824" y="1981200"/>
                  </a:lnTo>
                  <a:lnTo>
                    <a:pt x="908494" y="1968500"/>
                  </a:lnTo>
                  <a:lnTo>
                    <a:pt x="943279" y="1968500"/>
                  </a:lnTo>
                  <a:lnTo>
                    <a:pt x="941590" y="1981200"/>
                  </a:lnTo>
                  <a:close/>
                </a:path>
                <a:path w="2979420" h="2895600">
                  <a:moveTo>
                    <a:pt x="1736026" y="1981200"/>
                  </a:moveTo>
                  <a:lnTo>
                    <a:pt x="1661960" y="1981200"/>
                  </a:lnTo>
                  <a:lnTo>
                    <a:pt x="1666087" y="1968500"/>
                  </a:lnTo>
                  <a:lnTo>
                    <a:pt x="1736674" y="1968500"/>
                  </a:lnTo>
                  <a:lnTo>
                    <a:pt x="1736026" y="1981200"/>
                  </a:lnTo>
                  <a:close/>
                </a:path>
                <a:path w="2979420" h="2895600">
                  <a:moveTo>
                    <a:pt x="1807870" y="1981200"/>
                  </a:moveTo>
                  <a:lnTo>
                    <a:pt x="1742427" y="1981200"/>
                  </a:lnTo>
                  <a:lnTo>
                    <a:pt x="1740496" y="1968500"/>
                  </a:lnTo>
                  <a:lnTo>
                    <a:pt x="1806917" y="1968500"/>
                  </a:lnTo>
                  <a:lnTo>
                    <a:pt x="1807870" y="1981200"/>
                  </a:lnTo>
                  <a:close/>
                </a:path>
                <a:path w="2979420" h="2895600">
                  <a:moveTo>
                    <a:pt x="2194725" y="1981200"/>
                  </a:moveTo>
                  <a:lnTo>
                    <a:pt x="2155126" y="1981200"/>
                  </a:lnTo>
                  <a:lnTo>
                    <a:pt x="2155126" y="1968500"/>
                  </a:lnTo>
                  <a:lnTo>
                    <a:pt x="2194814" y="1968500"/>
                  </a:lnTo>
                  <a:lnTo>
                    <a:pt x="2194725" y="1981200"/>
                  </a:lnTo>
                  <a:close/>
                </a:path>
                <a:path w="2979420" h="2895600">
                  <a:moveTo>
                    <a:pt x="2826194" y="1981200"/>
                  </a:moveTo>
                  <a:lnTo>
                    <a:pt x="2762249" y="1981200"/>
                  </a:lnTo>
                  <a:lnTo>
                    <a:pt x="2760662" y="1968500"/>
                  </a:lnTo>
                  <a:lnTo>
                    <a:pt x="2823222" y="1968500"/>
                  </a:lnTo>
                  <a:lnTo>
                    <a:pt x="2826194" y="1981200"/>
                  </a:lnTo>
                  <a:close/>
                </a:path>
                <a:path w="2979420" h="2895600">
                  <a:moveTo>
                    <a:pt x="512368" y="1993900"/>
                  </a:moveTo>
                  <a:lnTo>
                    <a:pt x="487807" y="1993900"/>
                  </a:lnTo>
                  <a:lnTo>
                    <a:pt x="490296" y="1981200"/>
                  </a:lnTo>
                  <a:lnTo>
                    <a:pt x="511924" y="1981200"/>
                  </a:lnTo>
                  <a:lnTo>
                    <a:pt x="512368" y="1993900"/>
                  </a:lnTo>
                  <a:close/>
                </a:path>
                <a:path w="2979420" h="2895600">
                  <a:moveTo>
                    <a:pt x="621017" y="1993900"/>
                  </a:moveTo>
                  <a:lnTo>
                    <a:pt x="521093" y="1993900"/>
                  </a:lnTo>
                  <a:lnTo>
                    <a:pt x="518769" y="1981200"/>
                  </a:lnTo>
                  <a:lnTo>
                    <a:pt x="622198" y="1981200"/>
                  </a:lnTo>
                  <a:lnTo>
                    <a:pt x="621017" y="1993900"/>
                  </a:lnTo>
                  <a:close/>
                </a:path>
                <a:path w="2979420" h="2895600">
                  <a:moveTo>
                    <a:pt x="758875" y="1993900"/>
                  </a:moveTo>
                  <a:lnTo>
                    <a:pt x="724992" y="1993900"/>
                  </a:lnTo>
                  <a:lnTo>
                    <a:pt x="728662" y="1981200"/>
                  </a:lnTo>
                  <a:lnTo>
                    <a:pt x="761504" y="1981200"/>
                  </a:lnTo>
                  <a:lnTo>
                    <a:pt x="758875" y="1993900"/>
                  </a:lnTo>
                  <a:close/>
                </a:path>
                <a:path w="2979420" h="2895600">
                  <a:moveTo>
                    <a:pt x="942873" y="1993900"/>
                  </a:moveTo>
                  <a:lnTo>
                    <a:pt x="899718" y="1993900"/>
                  </a:lnTo>
                  <a:lnTo>
                    <a:pt x="902004" y="1981200"/>
                  </a:lnTo>
                  <a:lnTo>
                    <a:pt x="946048" y="1981200"/>
                  </a:lnTo>
                  <a:lnTo>
                    <a:pt x="942873" y="1993900"/>
                  </a:lnTo>
                  <a:close/>
                </a:path>
                <a:path w="2979420" h="2895600">
                  <a:moveTo>
                    <a:pt x="1444129" y="1993900"/>
                  </a:moveTo>
                  <a:lnTo>
                    <a:pt x="1394371" y="1993900"/>
                  </a:lnTo>
                  <a:lnTo>
                    <a:pt x="1397647" y="1981200"/>
                  </a:lnTo>
                  <a:lnTo>
                    <a:pt x="1439418" y="1981200"/>
                  </a:lnTo>
                  <a:lnTo>
                    <a:pt x="1444129" y="1993900"/>
                  </a:lnTo>
                  <a:close/>
                </a:path>
                <a:path w="2979420" h="2895600">
                  <a:moveTo>
                    <a:pt x="1723186" y="1993900"/>
                  </a:moveTo>
                  <a:lnTo>
                    <a:pt x="1656359" y="1993900"/>
                  </a:lnTo>
                  <a:lnTo>
                    <a:pt x="1658099" y="1981200"/>
                  </a:lnTo>
                  <a:lnTo>
                    <a:pt x="1721739" y="1981200"/>
                  </a:lnTo>
                  <a:lnTo>
                    <a:pt x="1723186" y="1993900"/>
                  </a:lnTo>
                  <a:close/>
                </a:path>
                <a:path w="2979420" h="2895600">
                  <a:moveTo>
                    <a:pt x="1823339" y="1993900"/>
                  </a:moveTo>
                  <a:lnTo>
                    <a:pt x="1750720" y="1993900"/>
                  </a:lnTo>
                  <a:lnTo>
                    <a:pt x="1751355" y="1981200"/>
                  </a:lnTo>
                  <a:lnTo>
                    <a:pt x="1824139" y="1981200"/>
                  </a:lnTo>
                  <a:lnTo>
                    <a:pt x="1823339" y="1993900"/>
                  </a:lnTo>
                  <a:close/>
                </a:path>
                <a:path w="2979420" h="2895600">
                  <a:moveTo>
                    <a:pt x="2200325" y="1993900"/>
                  </a:moveTo>
                  <a:lnTo>
                    <a:pt x="2154542" y="1993900"/>
                  </a:lnTo>
                  <a:lnTo>
                    <a:pt x="2154580" y="1981200"/>
                  </a:lnTo>
                  <a:lnTo>
                    <a:pt x="2200376" y="1981200"/>
                  </a:lnTo>
                  <a:lnTo>
                    <a:pt x="2200325" y="1993900"/>
                  </a:lnTo>
                  <a:close/>
                </a:path>
                <a:path w="2979420" h="2895600">
                  <a:moveTo>
                    <a:pt x="2831896" y="1993900"/>
                  </a:moveTo>
                  <a:lnTo>
                    <a:pt x="2771533" y="1993900"/>
                  </a:lnTo>
                  <a:lnTo>
                    <a:pt x="2774302" y="1981200"/>
                  </a:lnTo>
                  <a:lnTo>
                    <a:pt x="2828924" y="1981200"/>
                  </a:lnTo>
                  <a:lnTo>
                    <a:pt x="2831896" y="1993900"/>
                  </a:lnTo>
                  <a:close/>
                </a:path>
                <a:path w="2979420" h="2895600">
                  <a:moveTo>
                    <a:pt x="519264" y="2006600"/>
                  </a:moveTo>
                  <a:lnTo>
                    <a:pt x="480669" y="2006600"/>
                  </a:lnTo>
                  <a:lnTo>
                    <a:pt x="481609" y="1993900"/>
                  </a:lnTo>
                  <a:lnTo>
                    <a:pt x="518566" y="1993900"/>
                  </a:lnTo>
                  <a:lnTo>
                    <a:pt x="519264" y="2006600"/>
                  </a:lnTo>
                  <a:close/>
                </a:path>
                <a:path w="2979420" h="2895600">
                  <a:moveTo>
                    <a:pt x="598093" y="2006600"/>
                  </a:moveTo>
                  <a:lnTo>
                    <a:pt x="539800" y="2006600"/>
                  </a:lnTo>
                  <a:lnTo>
                    <a:pt x="537514" y="1993900"/>
                  </a:lnTo>
                  <a:lnTo>
                    <a:pt x="603846" y="1993900"/>
                  </a:lnTo>
                  <a:lnTo>
                    <a:pt x="598093" y="2006600"/>
                  </a:lnTo>
                  <a:close/>
                </a:path>
                <a:path w="2979420" h="2895600">
                  <a:moveTo>
                    <a:pt x="760564" y="2006600"/>
                  </a:moveTo>
                  <a:lnTo>
                    <a:pt x="723506" y="2006600"/>
                  </a:lnTo>
                  <a:lnTo>
                    <a:pt x="725043" y="1993900"/>
                  </a:lnTo>
                  <a:lnTo>
                    <a:pt x="761758" y="1993900"/>
                  </a:lnTo>
                  <a:lnTo>
                    <a:pt x="760564" y="2006600"/>
                  </a:lnTo>
                  <a:close/>
                </a:path>
                <a:path w="2979420" h="2895600">
                  <a:moveTo>
                    <a:pt x="938263" y="2006600"/>
                  </a:moveTo>
                  <a:lnTo>
                    <a:pt x="892022" y="2006600"/>
                  </a:lnTo>
                  <a:lnTo>
                    <a:pt x="894308" y="1993900"/>
                  </a:lnTo>
                  <a:lnTo>
                    <a:pt x="933208" y="1993900"/>
                  </a:lnTo>
                  <a:lnTo>
                    <a:pt x="938263" y="2006600"/>
                  </a:lnTo>
                  <a:close/>
                </a:path>
                <a:path w="2979420" h="2895600">
                  <a:moveTo>
                    <a:pt x="1447596" y="2006600"/>
                  </a:moveTo>
                  <a:lnTo>
                    <a:pt x="1398790" y="2006600"/>
                  </a:lnTo>
                  <a:lnTo>
                    <a:pt x="1397342" y="1993900"/>
                  </a:lnTo>
                  <a:lnTo>
                    <a:pt x="1446009" y="1993900"/>
                  </a:lnTo>
                  <a:lnTo>
                    <a:pt x="1447596" y="2006600"/>
                  </a:lnTo>
                  <a:close/>
                </a:path>
                <a:path w="2979420" h="2895600">
                  <a:moveTo>
                    <a:pt x="1714296" y="2006600"/>
                  </a:moveTo>
                  <a:lnTo>
                    <a:pt x="1641182" y="2006600"/>
                  </a:lnTo>
                  <a:lnTo>
                    <a:pt x="1647278" y="1993900"/>
                  </a:lnTo>
                  <a:lnTo>
                    <a:pt x="1716392" y="1993900"/>
                  </a:lnTo>
                  <a:lnTo>
                    <a:pt x="1714296" y="2006600"/>
                  </a:lnTo>
                  <a:close/>
                </a:path>
                <a:path w="2979420" h="2895600">
                  <a:moveTo>
                    <a:pt x="1841004" y="2006600"/>
                  </a:moveTo>
                  <a:lnTo>
                    <a:pt x="1759445" y="2006600"/>
                  </a:lnTo>
                  <a:lnTo>
                    <a:pt x="1757019" y="1993900"/>
                  </a:lnTo>
                  <a:lnTo>
                    <a:pt x="1842744" y="1993900"/>
                  </a:lnTo>
                  <a:lnTo>
                    <a:pt x="1841004" y="2006600"/>
                  </a:lnTo>
                  <a:close/>
                </a:path>
                <a:path w="2979420" h="2895600">
                  <a:moveTo>
                    <a:pt x="2201024" y="2006600"/>
                  </a:moveTo>
                  <a:lnTo>
                    <a:pt x="2159749" y="2006600"/>
                  </a:lnTo>
                  <a:lnTo>
                    <a:pt x="2160092" y="1993900"/>
                  </a:lnTo>
                  <a:lnTo>
                    <a:pt x="2201075" y="1993900"/>
                  </a:lnTo>
                  <a:lnTo>
                    <a:pt x="2201024" y="2006600"/>
                  </a:lnTo>
                  <a:close/>
                </a:path>
                <a:path w="2979420" h="2895600">
                  <a:moveTo>
                    <a:pt x="2834436" y="2006600"/>
                  </a:moveTo>
                  <a:lnTo>
                    <a:pt x="2782188" y="2006600"/>
                  </a:lnTo>
                  <a:lnTo>
                    <a:pt x="2780703" y="1993900"/>
                  </a:lnTo>
                  <a:lnTo>
                    <a:pt x="2834881" y="1993900"/>
                  </a:lnTo>
                  <a:lnTo>
                    <a:pt x="2834436" y="2006600"/>
                  </a:lnTo>
                  <a:close/>
                </a:path>
                <a:path w="2979420" h="2895600">
                  <a:moveTo>
                    <a:pt x="520407" y="2019300"/>
                  </a:moveTo>
                  <a:lnTo>
                    <a:pt x="481507" y="2019300"/>
                  </a:lnTo>
                  <a:lnTo>
                    <a:pt x="483539" y="2006600"/>
                  </a:lnTo>
                  <a:lnTo>
                    <a:pt x="520699" y="2006600"/>
                  </a:lnTo>
                  <a:lnTo>
                    <a:pt x="520407" y="2019300"/>
                  </a:lnTo>
                  <a:close/>
                </a:path>
                <a:path w="2979420" h="2895600">
                  <a:moveTo>
                    <a:pt x="757834" y="2019300"/>
                  </a:moveTo>
                  <a:lnTo>
                    <a:pt x="710107" y="2019300"/>
                  </a:lnTo>
                  <a:lnTo>
                    <a:pt x="712393" y="2006600"/>
                  </a:lnTo>
                  <a:lnTo>
                    <a:pt x="755053" y="2006600"/>
                  </a:lnTo>
                  <a:lnTo>
                    <a:pt x="757834" y="2019300"/>
                  </a:lnTo>
                  <a:close/>
                </a:path>
                <a:path w="2979420" h="2895600">
                  <a:moveTo>
                    <a:pt x="926211" y="2019300"/>
                  </a:moveTo>
                  <a:lnTo>
                    <a:pt x="892378" y="2019300"/>
                  </a:lnTo>
                  <a:lnTo>
                    <a:pt x="889596" y="2006600"/>
                  </a:lnTo>
                  <a:lnTo>
                    <a:pt x="927354" y="2006600"/>
                  </a:lnTo>
                  <a:lnTo>
                    <a:pt x="926211" y="2019300"/>
                  </a:lnTo>
                  <a:close/>
                </a:path>
                <a:path w="2979420" h="2895600">
                  <a:moveTo>
                    <a:pt x="1446910" y="2019300"/>
                  </a:moveTo>
                  <a:lnTo>
                    <a:pt x="1399730" y="2019300"/>
                  </a:lnTo>
                  <a:lnTo>
                    <a:pt x="1398346" y="2006600"/>
                  </a:lnTo>
                  <a:lnTo>
                    <a:pt x="1445323" y="2006600"/>
                  </a:lnTo>
                  <a:lnTo>
                    <a:pt x="1446910" y="2019300"/>
                  </a:lnTo>
                  <a:close/>
                </a:path>
                <a:path w="2979420" h="2895600">
                  <a:moveTo>
                    <a:pt x="1707756" y="2019300"/>
                  </a:moveTo>
                  <a:lnTo>
                    <a:pt x="1627987" y="2019300"/>
                  </a:lnTo>
                  <a:lnTo>
                    <a:pt x="1630756" y="2006600"/>
                  </a:lnTo>
                  <a:lnTo>
                    <a:pt x="1705825" y="2006600"/>
                  </a:lnTo>
                  <a:lnTo>
                    <a:pt x="1707756" y="2019300"/>
                  </a:lnTo>
                  <a:close/>
                </a:path>
                <a:path w="2979420" h="2895600">
                  <a:moveTo>
                    <a:pt x="1770062" y="2019300"/>
                  </a:moveTo>
                  <a:lnTo>
                    <a:pt x="1767687" y="2006600"/>
                  </a:lnTo>
                  <a:lnTo>
                    <a:pt x="1776755" y="2006600"/>
                  </a:lnTo>
                  <a:lnTo>
                    <a:pt x="1770062" y="2019300"/>
                  </a:lnTo>
                  <a:close/>
                </a:path>
                <a:path w="2979420" h="2895600">
                  <a:moveTo>
                    <a:pt x="1853412" y="2019300"/>
                  </a:moveTo>
                  <a:lnTo>
                    <a:pt x="1779295" y="2019300"/>
                  </a:lnTo>
                  <a:lnTo>
                    <a:pt x="1776755" y="2006600"/>
                  </a:lnTo>
                  <a:lnTo>
                    <a:pt x="1850428" y="2006600"/>
                  </a:lnTo>
                  <a:lnTo>
                    <a:pt x="1853412" y="2019300"/>
                  </a:lnTo>
                  <a:close/>
                </a:path>
                <a:path w="2979420" h="2895600">
                  <a:moveTo>
                    <a:pt x="1868881" y="2019300"/>
                  </a:moveTo>
                  <a:lnTo>
                    <a:pt x="1856384" y="2019300"/>
                  </a:lnTo>
                  <a:lnTo>
                    <a:pt x="1862734" y="2006600"/>
                  </a:lnTo>
                  <a:lnTo>
                    <a:pt x="1868881" y="2019300"/>
                  </a:lnTo>
                  <a:close/>
                </a:path>
                <a:path w="2979420" h="2895600">
                  <a:moveTo>
                    <a:pt x="2198992" y="2019300"/>
                  </a:moveTo>
                  <a:lnTo>
                    <a:pt x="2159342" y="2019300"/>
                  </a:lnTo>
                  <a:lnTo>
                    <a:pt x="2159393" y="2006600"/>
                  </a:lnTo>
                  <a:lnTo>
                    <a:pt x="2201519" y="2006600"/>
                  </a:lnTo>
                  <a:lnTo>
                    <a:pt x="2198992" y="2019300"/>
                  </a:lnTo>
                  <a:close/>
                </a:path>
                <a:path w="2979420" h="2895600">
                  <a:moveTo>
                    <a:pt x="2841929" y="2019300"/>
                  </a:moveTo>
                  <a:lnTo>
                    <a:pt x="2787954" y="2019300"/>
                  </a:lnTo>
                  <a:lnTo>
                    <a:pt x="2784970" y="2006600"/>
                  </a:lnTo>
                  <a:lnTo>
                    <a:pt x="2840431" y="2006600"/>
                  </a:lnTo>
                  <a:lnTo>
                    <a:pt x="2841929" y="2019300"/>
                  </a:lnTo>
                  <a:close/>
                </a:path>
                <a:path w="2979420" h="2895600">
                  <a:moveTo>
                    <a:pt x="520852" y="2032000"/>
                  </a:moveTo>
                  <a:lnTo>
                    <a:pt x="477139" y="2032000"/>
                  </a:lnTo>
                  <a:lnTo>
                    <a:pt x="478040" y="2019300"/>
                  </a:lnTo>
                  <a:lnTo>
                    <a:pt x="521296" y="2019300"/>
                  </a:lnTo>
                  <a:lnTo>
                    <a:pt x="520852" y="2032000"/>
                  </a:lnTo>
                  <a:close/>
                </a:path>
                <a:path w="2979420" h="2895600">
                  <a:moveTo>
                    <a:pt x="751192" y="2032000"/>
                  </a:moveTo>
                  <a:lnTo>
                    <a:pt x="712939" y="2032000"/>
                  </a:lnTo>
                  <a:lnTo>
                    <a:pt x="713879" y="2019300"/>
                  </a:lnTo>
                  <a:lnTo>
                    <a:pt x="751979" y="2019300"/>
                  </a:lnTo>
                  <a:lnTo>
                    <a:pt x="751192" y="2032000"/>
                  </a:lnTo>
                  <a:close/>
                </a:path>
                <a:path w="2979420" h="2895600">
                  <a:moveTo>
                    <a:pt x="928585" y="2032000"/>
                  </a:moveTo>
                  <a:lnTo>
                    <a:pt x="886866" y="2032000"/>
                  </a:lnTo>
                  <a:lnTo>
                    <a:pt x="889939" y="2019300"/>
                  </a:lnTo>
                  <a:lnTo>
                    <a:pt x="922642" y="2019300"/>
                  </a:lnTo>
                  <a:lnTo>
                    <a:pt x="928585" y="2032000"/>
                  </a:lnTo>
                  <a:close/>
                </a:path>
                <a:path w="2979420" h="2895600">
                  <a:moveTo>
                    <a:pt x="1456283" y="2032000"/>
                  </a:moveTo>
                  <a:lnTo>
                    <a:pt x="1405039" y="2032000"/>
                  </a:lnTo>
                  <a:lnTo>
                    <a:pt x="1403654" y="2019300"/>
                  </a:lnTo>
                  <a:lnTo>
                    <a:pt x="1452168" y="2019300"/>
                  </a:lnTo>
                  <a:lnTo>
                    <a:pt x="1456283" y="2032000"/>
                  </a:lnTo>
                  <a:close/>
                </a:path>
                <a:path w="2979420" h="2895600">
                  <a:moveTo>
                    <a:pt x="1688350" y="2032000"/>
                  </a:moveTo>
                  <a:lnTo>
                    <a:pt x="1614932" y="2032000"/>
                  </a:lnTo>
                  <a:lnTo>
                    <a:pt x="1618005" y="2019300"/>
                  </a:lnTo>
                  <a:lnTo>
                    <a:pt x="1693075" y="2019300"/>
                  </a:lnTo>
                  <a:lnTo>
                    <a:pt x="1688350" y="2032000"/>
                  </a:lnTo>
                  <a:close/>
                </a:path>
                <a:path w="2979420" h="2895600">
                  <a:moveTo>
                    <a:pt x="1883028" y="2032000"/>
                  </a:moveTo>
                  <a:lnTo>
                    <a:pt x="1784654" y="2032000"/>
                  </a:lnTo>
                  <a:lnTo>
                    <a:pt x="1779384" y="2019300"/>
                  </a:lnTo>
                  <a:lnTo>
                    <a:pt x="1879600" y="2019300"/>
                  </a:lnTo>
                  <a:lnTo>
                    <a:pt x="1883028" y="2032000"/>
                  </a:lnTo>
                  <a:close/>
                </a:path>
                <a:path w="2979420" h="2895600">
                  <a:moveTo>
                    <a:pt x="2194179" y="2032000"/>
                  </a:moveTo>
                  <a:lnTo>
                    <a:pt x="2159495" y="2032000"/>
                  </a:lnTo>
                  <a:lnTo>
                    <a:pt x="2159698" y="2019300"/>
                  </a:lnTo>
                  <a:lnTo>
                    <a:pt x="2194369" y="2019300"/>
                  </a:lnTo>
                  <a:lnTo>
                    <a:pt x="2194179" y="2032000"/>
                  </a:lnTo>
                  <a:close/>
                </a:path>
                <a:path w="2979420" h="2895600">
                  <a:moveTo>
                    <a:pt x="2846235" y="2032000"/>
                  </a:moveTo>
                  <a:lnTo>
                    <a:pt x="2786214" y="2032000"/>
                  </a:lnTo>
                  <a:lnTo>
                    <a:pt x="2783230" y="2019300"/>
                  </a:lnTo>
                  <a:lnTo>
                    <a:pt x="2844749" y="2019300"/>
                  </a:lnTo>
                  <a:lnTo>
                    <a:pt x="2846235" y="2032000"/>
                  </a:lnTo>
                  <a:close/>
                </a:path>
                <a:path w="2979420" h="2895600">
                  <a:moveTo>
                    <a:pt x="520750" y="2044700"/>
                  </a:moveTo>
                  <a:lnTo>
                    <a:pt x="475653" y="2044700"/>
                  </a:lnTo>
                  <a:lnTo>
                    <a:pt x="475957" y="2032000"/>
                  </a:lnTo>
                  <a:lnTo>
                    <a:pt x="521093" y="2032000"/>
                  </a:lnTo>
                  <a:lnTo>
                    <a:pt x="520750" y="2044700"/>
                  </a:lnTo>
                  <a:close/>
                </a:path>
                <a:path w="2979420" h="2895600">
                  <a:moveTo>
                    <a:pt x="751090" y="2044700"/>
                  </a:moveTo>
                  <a:lnTo>
                    <a:pt x="707923" y="2044700"/>
                  </a:lnTo>
                  <a:lnTo>
                    <a:pt x="708621" y="2032000"/>
                  </a:lnTo>
                  <a:lnTo>
                    <a:pt x="751725" y="2032000"/>
                  </a:lnTo>
                  <a:lnTo>
                    <a:pt x="751090" y="2044700"/>
                  </a:lnTo>
                  <a:close/>
                </a:path>
                <a:path w="2979420" h="2895600">
                  <a:moveTo>
                    <a:pt x="921842" y="2044700"/>
                  </a:moveTo>
                  <a:lnTo>
                    <a:pt x="881811" y="2044700"/>
                  </a:lnTo>
                  <a:lnTo>
                    <a:pt x="883043" y="2032000"/>
                  </a:lnTo>
                  <a:lnTo>
                    <a:pt x="926807" y="2032000"/>
                  </a:lnTo>
                  <a:lnTo>
                    <a:pt x="921842" y="2044700"/>
                  </a:lnTo>
                  <a:close/>
                </a:path>
                <a:path w="2979420" h="2895600">
                  <a:moveTo>
                    <a:pt x="1454150" y="2044700"/>
                  </a:moveTo>
                  <a:lnTo>
                    <a:pt x="1401216" y="2044700"/>
                  </a:lnTo>
                  <a:lnTo>
                    <a:pt x="1402803" y="2032000"/>
                  </a:lnTo>
                  <a:lnTo>
                    <a:pt x="1457667" y="2032000"/>
                  </a:lnTo>
                  <a:lnTo>
                    <a:pt x="1454150" y="2044700"/>
                  </a:lnTo>
                  <a:close/>
                </a:path>
                <a:path w="2979420" h="2895600">
                  <a:moveTo>
                    <a:pt x="1678533" y="2044700"/>
                  </a:moveTo>
                  <a:lnTo>
                    <a:pt x="1587944" y="2044700"/>
                  </a:lnTo>
                  <a:lnTo>
                    <a:pt x="1590725" y="2032000"/>
                  </a:lnTo>
                  <a:lnTo>
                    <a:pt x="1682203" y="2032000"/>
                  </a:lnTo>
                  <a:lnTo>
                    <a:pt x="1678533" y="2044700"/>
                  </a:lnTo>
                  <a:close/>
                </a:path>
                <a:path w="2979420" h="2895600">
                  <a:moveTo>
                    <a:pt x="1927567" y="2044700"/>
                  </a:moveTo>
                  <a:lnTo>
                    <a:pt x="1814766" y="2044700"/>
                  </a:lnTo>
                  <a:lnTo>
                    <a:pt x="1809000" y="2032000"/>
                  </a:lnTo>
                  <a:lnTo>
                    <a:pt x="1920671" y="2032000"/>
                  </a:lnTo>
                  <a:lnTo>
                    <a:pt x="1927567" y="2044700"/>
                  </a:lnTo>
                  <a:close/>
                </a:path>
                <a:path w="2979420" h="2895600">
                  <a:moveTo>
                    <a:pt x="1935213" y="2044700"/>
                  </a:moveTo>
                  <a:lnTo>
                    <a:pt x="1927567" y="2044700"/>
                  </a:lnTo>
                  <a:lnTo>
                    <a:pt x="1931784" y="2032000"/>
                  </a:lnTo>
                  <a:lnTo>
                    <a:pt x="1935213" y="2044700"/>
                  </a:lnTo>
                  <a:close/>
                </a:path>
                <a:path w="2979420" h="2895600">
                  <a:moveTo>
                    <a:pt x="2192883" y="2044700"/>
                  </a:moveTo>
                  <a:lnTo>
                    <a:pt x="2151367" y="2044700"/>
                  </a:lnTo>
                  <a:lnTo>
                    <a:pt x="2151557" y="2032000"/>
                  </a:lnTo>
                  <a:lnTo>
                    <a:pt x="2193035" y="2032000"/>
                  </a:lnTo>
                  <a:lnTo>
                    <a:pt x="2192883" y="2044700"/>
                  </a:lnTo>
                  <a:close/>
                </a:path>
                <a:path w="2979420" h="2895600">
                  <a:moveTo>
                    <a:pt x="2851543" y="2044700"/>
                  </a:moveTo>
                  <a:lnTo>
                    <a:pt x="2801289" y="2044700"/>
                  </a:lnTo>
                  <a:lnTo>
                    <a:pt x="2798318" y="2032000"/>
                  </a:lnTo>
                  <a:lnTo>
                    <a:pt x="2854083" y="2032000"/>
                  </a:lnTo>
                  <a:lnTo>
                    <a:pt x="2851543" y="2044700"/>
                  </a:lnTo>
                  <a:close/>
                </a:path>
                <a:path w="2979420" h="2895600">
                  <a:moveTo>
                    <a:pt x="513359" y="2057400"/>
                  </a:moveTo>
                  <a:lnTo>
                    <a:pt x="479526" y="2057400"/>
                  </a:lnTo>
                  <a:lnTo>
                    <a:pt x="479628" y="2044700"/>
                  </a:lnTo>
                  <a:lnTo>
                    <a:pt x="519010" y="2044700"/>
                  </a:lnTo>
                  <a:lnTo>
                    <a:pt x="513359" y="2057400"/>
                  </a:lnTo>
                  <a:close/>
                </a:path>
                <a:path w="2979420" h="2895600">
                  <a:moveTo>
                    <a:pt x="749604" y="2057400"/>
                  </a:moveTo>
                  <a:lnTo>
                    <a:pt x="704951" y="2057400"/>
                  </a:lnTo>
                  <a:lnTo>
                    <a:pt x="707237" y="2044700"/>
                  </a:lnTo>
                  <a:lnTo>
                    <a:pt x="743940" y="2044700"/>
                  </a:lnTo>
                  <a:lnTo>
                    <a:pt x="749604" y="2057400"/>
                  </a:lnTo>
                  <a:close/>
                </a:path>
                <a:path w="2979420" h="2895600">
                  <a:moveTo>
                    <a:pt x="924229" y="2057400"/>
                  </a:moveTo>
                  <a:lnTo>
                    <a:pt x="876604" y="2057400"/>
                  </a:lnTo>
                  <a:lnTo>
                    <a:pt x="877887" y="2044700"/>
                  </a:lnTo>
                  <a:lnTo>
                    <a:pt x="920356" y="2044700"/>
                  </a:lnTo>
                  <a:lnTo>
                    <a:pt x="924229" y="2057400"/>
                  </a:lnTo>
                  <a:close/>
                </a:path>
                <a:path w="2979420" h="2895600">
                  <a:moveTo>
                    <a:pt x="1457718" y="2057400"/>
                  </a:moveTo>
                  <a:lnTo>
                    <a:pt x="1404200" y="2057400"/>
                  </a:lnTo>
                  <a:lnTo>
                    <a:pt x="1402600" y="2044700"/>
                  </a:lnTo>
                  <a:lnTo>
                    <a:pt x="1456334" y="2044700"/>
                  </a:lnTo>
                  <a:lnTo>
                    <a:pt x="1457718" y="2057400"/>
                  </a:lnTo>
                  <a:close/>
                </a:path>
                <a:path w="2979420" h="2895600">
                  <a:moveTo>
                    <a:pt x="1656905" y="2057400"/>
                  </a:moveTo>
                  <a:lnTo>
                    <a:pt x="1576692" y="2057400"/>
                  </a:lnTo>
                  <a:lnTo>
                    <a:pt x="1579460" y="2044700"/>
                  </a:lnTo>
                  <a:lnTo>
                    <a:pt x="1659686" y="2044700"/>
                  </a:lnTo>
                  <a:lnTo>
                    <a:pt x="1656905" y="2057400"/>
                  </a:lnTo>
                  <a:close/>
                </a:path>
                <a:path w="2979420" h="2895600">
                  <a:moveTo>
                    <a:pt x="1982838" y="2057400"/>
                  </a:moveTo>
                  <a:lnTo>
                    <a:pt x="1832178" y="2057400"/>
                  </a:lnTo>
                  <a:lnTo>
                    <a:pt x="1831924" y="2044700"/>
                  </a:lnTo>
                  <a:lnTo>
                    <a:pt x="1979866" y="2044700"/>
                  </a:lnTo>
                  <a:lnTo>
                    <a:pt x="1982838" y="2057400"/>
                  </a:lnTo>
                  <a:close/>
                </a:path>
                <a:path w="2979420" h="2895600">
                  <a:moveTo>
                    <a:pt x="2192883" y="2057400"/>
                  </a:moveTo>
                  <a:lnTo>
                    <a:pt x="2156968" y="2057400"/>
                  </a:lnTo>
                  <a:lnTo>
                    <a:pt x="2158606" y="2044700"/>
                  </a:lnTo>
                  <a:lnTo>
                    <a:pt x="2192985" y="2044700"/>
                  </a:lnTo>
                  <a:lnTo>
                    <a:pt x="2192883" y="2057400"/>
                  </a:lnTo>
                  <a:close/>
                </a:path>
                <a:path w="2979420" h="2895600">
                  <a:moveTo>
                    <a:pt x="2855213" y="2057400"/>
                  </a:moveTo>
                  <a:lnTo>
                    <a:pt x="2801493" y="2057400"/>
                  </a:lnTo>
                  <a:lnTo>
                    <a:pt x="2798521" y="2044700"/>
                  </a:lnTo>
                  <a:lnTo>
                    <a:pt x="2854426" y="2044700"/>
                  </a:lnTo>
                  <a:lnTo>
                    <a:pt x="2855213" y="2057400"/>
                  </a:lnTo>
                  <a:close/>
                </a:path>
                <a:path w="2979420" h="2895600">
                  <a:moveTo>
                    <a:pt x="522782" y="2070100"/>
                  </a:moveTo>
                  <a:lnTo>
                    <a:pt x="478929" y="2070100"/>
                  </a:lnTo>
                  <a:lnTo>
                    <a:pt x="480072" y="2057400"/>
                  </a:lnTo>
                  <a:lnTo>
                    <a:pt x="522338" y="2057400"/>
                  </a:lnTo>
                  <a:lnTo>
                    <a:pt x="522782" y="2070100"/>
                  </a:lnTo>
                  <a:close/>
                </a:path>
                <a:path w="2979420" h="2895600">
                  <a:moveTo>
                    <a:pt x="745680" y="2070100"/>
                  </a:moveTo>
                  <a:lnTo>
                    <a:pt x="700925" y="2070100"/>
                  </a:lnTo>
                  <a:lnTo>
                    <a:pt x="701230" y="2057400"/>
                  </a:lnTo>
                  <a:lnTo>
                    <a:pt x="749452" y="2057400"/>
                  </a:lnTo>
                  <a:lnTo>
                    <a:pt x="745680" y="2070100"/>
                  </a:lnTo>
                  <a:close/>
                </a:path>
                <a:path w="2979420" h="2895600">
                  <a:moveTo>
                    <a:pt x="911974" y="2070100"/>
                  </a:moveTo>
                  <a:lnTo>
                    <a:pt x="868210" y="2070100"/>
                  </a:lnTo>
                  <a:lnTo>
                    <a:pt x="869848" y="2057400"/>
                  </a:lnTo>
                  <a:lnTo>
                    <a:pt x="914057" y="2057400"/>
                  </a:lnTo>
                  <a:lnTo>
                    <a:pt x="911974" y="2070100"/>
                  </a:lnTo>
                  <a:close/>
                </a:path>
                <a:path w="2979420" h="2895600">
                  <a:moveTo>
                    <a:pt x="1457032" y="2070100"/>
                  </a:moveTo>
                  <a:lnTo>
                    <a:pt x="1413421" y="2070100"/>
                  </a:lnTo>
                  <a:lnTo>
                    <a:pt x="1412036" y="2057400"/>
                  </a:lnTo>
                  <a:lnTo>
                    <a:pt x="1455635" y="2057400"/>
                  </a:lnTo>
                  <a:lnTo>
                    <a:pt x="1457032" y="2070100"/>
                  </a:lnTo>
                  <a:close/>
                </a:path>
                <a:path w="2979420" h="2895600">
                  <a:moveTo>
                    <a:pt x="1640725" y="2070100"/>
                  </a:moveTo>
                  <a:lnTo>
                    <a:pt x="1566024" y="2070100"/>
                  </a:lnTo>
                  <a:lnTo>
                    <a:pt x="1563738" y="2057400"/>
                  </a:lnTo>
                  <a:lnTo>
                    <a:pt x="1643507" y="2057400"/>
                  </a:lnTo>
                  <a:lnTo>
                    <a:pt x="1640725" y="2070100"/>
                  </a:lnTo>
                  <a:close/>
                </a:path>
                <a:path w="2979420" h="2895600">
                  <a:moveTo>
                    <a:pt x="1847697" y="2070100"/>
                  </a:moveTo>
                  <a:lnTo>
                    <a:pt x="1841449" y="2057400"/>
                  </a:lnTo>
                  <a:lnTo>
                    <a:pt x="1852371" y="2057400"/>
                  </a:lnTo>
                  <a:lnTo>
                    <a:pt x="1847697" y="2070100"/>
                  </a:lnTo>
                  <a:close/>
                </a:path>
                <a:path w="2979420" h="2895600">
                  <a:moveTo>
                    <a:pt x="2034184" y="2070100"/>
                  </a:moveTo>
                  <a:lnTo>
                    <a:pt x="1855584" y="2070100"/>
                  </a:lnTo>
                  <a:lnTo>
                    <a:pt x="1852371" y="2057400"/>
                  </a:lnTo>
                  <a:lnTo>
                    <a:pt x="2031161" y="2057400"/>
                  </a:lnTo>
                  <a:lnTo>
                    <a:pt x="2034184" y="2070100"/>
                  </a:lnTo>
                  <a:close/>
                </a:path>
                <a:path w="2979420" h="2895600">
                  <a:moveTo>
                    <a:pt x="2196998" y="2070100"/>
                  </a:moveTo>
                  <a:lnTo>
                    <a:pt x="2155380" y="2070100"/>
                  </a:lnTo>
                  <a:lnTo>
                    <a:pt x="2155583" y="2057400"/>
                  </a:lnTo>
                  <a:lnTo>
                    <a:pt x="2193823" y="2057400"/>
                  </a:lnTo>
                  <a:lnTo>
                    <a:pt x="2196998" y="2070100"/>
                  </a:lnTo>
                  <a:close/>
                </a:path>
                <a:path w="2979420" h="2895600">
                  <a:moveTo>
                    <a:pt x="2868320" y="2070100"/>
                  </a:moveTo>
                  <a:lnTo>
                    <a:pt x="2802775" y="2070100"/>
                  </a:lnTo>
                  <a:lnTo>
                    <a:pt x="2800007" y="2057400"/>
                  </a:lnTo>
                  <a:lnTo>
                    <a:pt x="2865539" y="2057400"/>
                  </a:lnTo>
                  <a:lnTo>
                    <a:pt x="2868320" y="2070100"/>
                  </a:lnTo>
                  <a:close/>
                </a:path>
                <a:path w="2979420" h="2895600">
                  <a:moveTo>
                    <a:pt x="517372" y="2082800"/>
                  </a:moveTo>
                  <a:lnTo>
                    <a:pt x="473329" y="2082800"/>
                  </a:lnTo>
                  <a:lnTo>
                    <a:pt x="479272" y="2070100"/>
                  </a:lnTo>
                  <a:lnTo>
                    <a:pt x="516928" y="2070100"/>
                  </a:lnTo>
                  <a:lnTo>
                    <a:pt x="517372" y="2082800"/>
                  </a:lnTo>
                  <a:close/>
                </a:path>
                <a:path w="2979420" h="2895600">
                  <a:moveTo>
                    <a:pt x="742949" y="2082800"/>
                  </a:moveTo>
                  <a:lnTo>
                    <a:pt x="699389" y="2082800"/>
                  </a:lnTo>
                  <a:lnTo>
                    <a:pt x="699541" y="2070100"/>
                  </a:lnTo>
                  <a:lnTo>
                    <a:pt x="742454" y="2070100"/>
                  </a:lnTo>
                  <a:lnTo>
                    <a:pt x="742949" y="2082800"/>
                  </a:lnTo>
                  <a:close/>
                </a:path>
                <a:path w="2979420" h="2895600">
                  <a:moveTo>
                    <a:pt x="909434" y="2082800"/>
                  </a:moveTo>
                  <a:lnTo>
                    <a:pt x="861720" y="2082800"/>
                  </a:lnTo>
                  <a:lnTo>
                    <a:pt x="864349" y="2070100"/>
                  </a:lnTo>
                  <a:lnTo>
                    <a:pt x="911529" y="2070100"/>
                  </a:lnTo>
                  <a:lnTo>
                    <a:pt x="909434" y="2082800"/>
                  </a:lnTo>
                  <a:close/>
                </a:path>
                <a:path w="2979420" h="2895600">
                  <a:moveTo>
                    <a:pt x="1465364" y="2082800"/>
                  </a:moveTo>
                  <a:lnTo>
                    <a:pt x="1414411" y="2082800"/>
                  </a:lnTo>
                  <a:lnTo>
                    <a:pt x="1413027" y="2070100"/>
                  </a:lnTo>
                  <a:lnTo>
                    <a:pt x="1463979" y="2070100"/>
                  </a:lnTo>
                  <a:lnTo>
                    <a:pt x="1465364" y="2082800"/>
                  </a:lnTo>
                  <a:close/>
                </a:path>
                <a:path w="2979420" h="2895600">
                  <a:moveTo>
                    <a:pt x="1550441" y="2082800"/>
                  </a:moveTo>
                  <a:lnTo>
                    <a:pt x="1544345" y="2082800"/>
                  </a:lnTo>
                  <a:lnTo>
                    <a:pt x="1548257" y="2070100"/>
                  </a:lnTo>
                  <a:lnTo>
                    <a:pt x="1550441" y="2082800"/>
                  </a:lnTo>
                  <a:close/>
                </a:path>
                <a:path w="2979420" h="2895600">
                  <a:moveTo>
                    <a:pt x="1626984" y="2082800"/>
                  </a:moveTo>
                  <a:lnTo>
                    <a:pt x="1550441" y="2082800"/>
                  </a:lnTo>
                  <a:lnTo>
                    <a:pt x="1554416" y="2070100"/>
                  </a:lnTo>
                  <a:lnTo>
                    <a:pt x="1628228" y="2070100"/>
                  </a:lnTo>
                  <a:lnTo>
                    <a:pt x="1626984" y="2082800"/>
                  </a:lnTo>
                  <a:close/>
                </a:path>
                <a:path w="2979420" h="2895600">
                  <a:moveTo>
                    <a:pt x="2102192" y="2082800"/>
                  </a:moveTo>
                  <a:lnTo>
                    <a:pt x="1885200" y="2082800"/>
                  </a:lnTo>
                  <a:lnTo>
                    <a:pt x="1881784" y="2070100"/>
                  </a:lnTo>
                  <a:lnTo>
                    <a:pt x="2099716" y="2070100"/>
                  </a:lnTo>
                  <a:lnTo>
                    <a:pt x="2102192" y="2082800"/>
                  </a:lnTo>
                  <a:close/>
                </a:path>
                <a:path w="2979420" h="2895600">
                  <a:moveTo>
                    <a:pt x="2192680" y="2082800"/>
                  </a:moveTo>
                  <a:lnTo>
                    <a:pt x="2150668" y="2082800"/>
                  </a:lnTo>
                  <a:lnTo>
                    <a:pt x="2152700" y="2070100"/>
                  </a:lnTo>
                  <a:lnTo>
                    <a:pt x="2196655" y="2070100"/>
                  </a:lnTo>
                  <a:lnTo>
                    <a:pt x="2192680" y="2082800"/>
                  </a:lnTo>
                  <a:close/>
                </a:path>
                <a:path w="2979420" h="2895600">
                  <a:moveTo>
                    <a:pt x="2535389" y="2082800"/>
                  </a:moveTo>
                  <a:lnTo>
                    <a:pt x="2528684" y="2082800"/>
                  </a:lnTo>
                  <a:lnTo>
                    <a:pt x="2530081" y="2070100"/>
                  </a:lnTo>
                  <a:lnTo>
                    <a:pt x="2534348" y="2070100"/>
                  </a:lnTo>
                  <a:lnTo>
                    <a:pt x="2535389" y="2082800"/>
                  </a:lnTo>
                  <a:close/>
                </a:path>
                <a:path w="2979420" h="2895600">
                  <a:moveTo>
                    <a:pt x="2871889" y="2082800"/>
                  </a:moveTo>
                  <a:lnTo>
                    <a:pt x="2814396" y="2082800"/>
                  </a:lnTo>
                  <a:lnTo>
                    <a:pt x="2813545" y="2070100"/>
                  </a:lnTo>
                  <a:lnTo>
                    <a:pt x="2871546" y="2070100"/>
                  </a:lnTo>
                  <a:lnTo>
                    <a:pt x="2871889" y="2082800"/>
                  </a:lnTo>
                  <a:close/>
                </a:path>
                <a:path w="2979420" h="2895600">
                  <a:moveTo>
                    <a:pt x="520255" y="2095500"/>
                  </a:moveTo>
                  <a:lnTo>
                    <a:pt x="478637" y="2095500"/>
                  </a:lnTo>
                  <a:lnTo>
                    <a:pt x="477786" y="2082800"/>
                  </a:lnTo>
                  <a:lnTo>
                    <a:pt x="519709" y="2082800"/>
                  </a:lnTo>
                  <a:lnTo>
                    <a:pt x="520255" y="2095500"/>
                  </a:lnTo>
                  <a:close/>
                </a:path>
                <a:path w="2979420" h="2895600">
                  <a:moveTo>
                    <a:pt x="747966" y="2095500"/>
                  </a:moveTo>
                  <a:lnTo>
                    <a:pt x="701624" y="2095500"/>
                  </a:lnTo>
                  <a:lnTo>
                    <a:pt x="701573" y="2082800"/>
                  </a:lnTo>
                  <a:lnTo>
                    <a:pt x="747712" y="2082800"/>
                  </a:lnTo>
                  <a:lnTo>
                    <a:pt x="747966" y="2095500"/>
                  </a:lnTo>
                  <a:close/>
                </a:path>
                <a:path w="2979420" h="2895600">
                  <a:moveTo>
                    <a:pt x="906462" y="2095500"/>
                  </a:moveTo>
                  <a:lnTo>
                    <a:pt x="860767" y="2095500"/>
                  </a:lnTo>
                  <a:lnTo>
                    <a:pt x="862164" y="2082800"/>
                  </a:lnTo>
                  <a:lnTo>
                    <a:pt x="908545" y="2082800"/>
                  </a:lnTo>
                  <a:lnTo>
                    <a:pt x="906462" y="2095500"/>
                  </a:lnTo>
                  <a:close/>
                </a:path>
                <a:path w="2979420" h="2895600">
                  <a:moveTo>
                    <a:pt x="1464716" y="2095500"/>
                  </a:moveTo>
                  <a:lnTo>
                    <a:pt x="1410296" y="2095500"/>
                  </a:lnTo>
                  <a:lnTo>
                    <a:pt x="1408912" y="2082800"/>
                  </a:lnTo>
                  <a:lnTo>
                    <a:pt x="1464322" y="2082800"/>
                  </a:lnTo>
                  <a:lnTo>
                    <a:pt x="1464716" y="2095500"/>
                  </a:lnTo>
                  <a:close/>
                </a:path>
                <a:path w="2979420" h="2895600">
                  <a:moveTo>
                    <a:pt x="1534718" y="2095500"/>
                  </a:moveTo>
                  <a:lnTo>
                    <a:pt x="1522857" y="2095500"/>
                  </a:lnTo>
                  <a:lnTo>
                    <a:pt x="1526781" y="2082800"/>
                  </a:lnTo>
                  <a:lnTo>
                    <a:pt x="1530692" y="2082800"/>
                  </a:lnTo>
                  <a:lnTo>
                    <a:pt x="1534718" y="2095500"/>
                  </a:lnTo>
                  <a:close/>
                </a:path>
                <a:path w="2979420" h="2895600">
                  <a:moveTo>
                    <a:pt x="1610474" y="2095500"/>
                  </a:moveTo>
                  <a:lnTo>
                    <a:pt x="1534718" y="2095500"/>
                  </a:lnTo>
                  <a:lnTo>
                    <a:pt x="1538630" y="2082800"/>
                  </a:lnTo>
                  <a:lnTo>
                    <a:pt x="1612150" y="2082800"/>
                  </a:lnTo>
                  <a:lnTo>
                    <a:pt x="1610474" y="2095500"/>
                  </a:lnTo>
                  <a:close/>
                </a:path>
                <a:path w="2979420" h="2895600">
                  <a:moveTo>
                    <a:pt x="2191143" y="2095500"/>
                  </a:moveTo>
                  <a:lnTo>
                    <a:pt x="1929853" y="2095500"/>
                  </a:lnTo>
                  <a:lnTo>
                    <a:pt x="1926437" y="2082800"/>
                  </a:lnTo>
                  <a:lnTo>
                    <a:pt x="2192185" y="2082800"/>
                  </a:lnTo>
                  <a:lnTo>
                    <a:pt x="2191143" y="2095500"/>
                  </a:lnTo>
                  <a:close/>
                </a:path>
                <a:path w="2979420" h="2895600">
                  <a:moveTo>
                    <a:pt x="2538120" y="2095500"/>
                  </a:moveTo>
                  <a:lnTo>
                    <a:pt x="2519260" y="2095500"/>
                  </a:lnTo>
                  <a:lnTo>
                    <a:pt x="2526753" y="2082800"/>
                  </a:lnTo>
                  <a:lnTo>
                    <a:pt x="2537675" y="2082800"/>
                  </a:lnTo>
                  <a:lnTo>
                    <a:pt x="2538120" y="2095500"/>
                  </a:lnTo>
                  <a:close/>
                </a:path>
                <a:path w="2979420" h="2895600">
                  <a:moveTo>
                    <a:pt x="2874467" y="2095500"/>
                  </a:moveTo>
                  <a:lnTo>
                    <a:pt x="2817368" y="2095500"/>
                  </a:lnTo>
                  <a:lnTo>
                    <a:pt x="2815983" y="2082800"/>
                  </a:lnTo>
                  <a:lnTo>
                    <a:pt x="2874721" y="2082800"/>
                  </a:lnTo>
                  <a:lnTo>
                    <a:pt x="2874467" y="2095500"/>
                  </a:lnTo>
                  <a:close/>
                </a:path>
                <a:path w="2979420" h="2895600">
                  <a:moveTo>
                    <a:pt x="527646" y="2108200"/>
                  </a:moveTo>
                  <a:lnTo>
                    <a:pt x="483298" y="2108200"/>
                  </a:lnTo>
                  <a:lnTo>
                    <a:pt x="482650" y="2095500"/>
                  </a:lnTo>
                  <a:lnTo>
                    <a:pt x="526897" y="2095500"/>
                  </a:lnTo>
                  <a:lnTo>
                    <a:pt x="527646" y="2108200"/>
                  </a:lnTo>
                  <a:close/>
                </a:path>
                <a:path w="2979420" h="2895600">
                  <a:moveTo>
                    <a:pt x="750646" y="2108200"/>
                  </a:moveTo>
                  <a:lnTo>
                    <a:pt x="702525" y="2108200"/>
                  </a:lnTo>
                  <a:lnTo>
                    <a:pt x="705053" y="2095500"/>
                  </a:lnTo>
                  <a:lnTo>
                    <a:pt x="750290" y="2095500"/>
                  </a:lnTo>
                  <a:lnTo>
                    <a:pt x="750646" y="2108200"/>
                  </a:lnTo>
                  <a:close/>
                </a:path>
                <a:path w="2979420" h="2895600">
                  <a:moveTo>
                    <a:pt x="906018" y="2108200"/>
                  </a:moveTo>
                  <a:lnTo>
                    <a:pt x="854379" y="2108200"/>
                  </a:lnTo>
                  <a:lnTo>
                    <a:pt x="852195" y="2095500"/>
                  </a:lnTo>
                  <a:lnTo>
                    <a:pt x="904430" y="2095500"/>
                  </a:lnTo>
                  <a:lnTo>
                    <a:pt x="906018" y="2108200"/>
                  </a:lnTo>
                  <a:close/>
                </a:path>
                <a:path w="2979420" h="2895600">
                  <a:moveTo>
                    <a:pt x="1466900" y="2108200"/>
                  </a:moveTo>
                  <a:lnTo>
                    <a:pt x="1413522" y="2108200"/>
                  </a:lnTo>
                  <a:lnTo>
                    <a:pt x="1412379" y="2095500"/>
                  </a:lnTo>
                  <a:lnTo>
                    <a:pt x="1465707" y="2095500"/>
                  </a:lnTo>
                  <a:lnTo>
                    <a:pt x="1466900" y="2108200"/>
                  </a:lnTo>
                  <a:close/>
                </a:path>
                <a:path w="2979420" h="2895600">
                  <a:moveTo>
                    <a:pt x="1602092" y="2108200"/>
                  </a:moveTo>
                  <a:lnTo>
                    <a:pt x="1519542" y="2108200"/>
                  </a:lnTo>
                  <a:lnTo>
                    <a:pt x="1517802" y="2095500"/>
                  </a:lnTo>
                  <a:lnTo>
                    <a:pt x="1604911" y="2095500"/>
                  </a:lnTo>
                  <a:lnTo>
                    <a:pt x="1602092" y="2108200"/>
                  </a:lnTo>
                  <a:close/>
                </a:path>
                <a:path w="2979420" h="2895600">
                  <a:moveTo>
                    <a:pt x="1981949" y="2108200"/>
                  </a:moveTo>
                  <a:lnTo>
                    <a:pt x="1971382" y="2108200"/>
                  </a:lnTo>
                  <a:lnTo>
                    <a:pt x="1967801" y="2095500"/>
                  </a:lnTo>
                  <a:lnTo>
                    <a:pt x="1986559" y="2095500"/>
                  </a:lnTo>
                  <a:lnTo>
                    <a:pt x="1981949" y="2108200"/>
                  </a:lnTo>
                  <a:close/>
                </a:path>
                <a:path w="2979420" h="2895600">
                  <a:moveTo>
                    <a:pt x="2186927" y="2108200"/>
                  </a:moveTo>
                  <a:lnTo>
                    <a:pt x="1993747" y="2108200"/>
                  </a:lnTo>
                  <a:lnTo>
                    <a:pt x="1986559" y="2095500"/>
                  </a:lnTo>
                  <a:lnTo>
                    <a:pt x="2187524" y="2095500"/>
                  </a:lnTo>
                  <a:lnTo>
                    <a:pt x="2186927" y="2108200"/>
                  </a:lnTo>
                  <a:close/>
                </a:path>
                <a:path w="2979420" h="2895600">
                  <a:moveTo>
                    <a:pt x="2534196" y="2108200"/>
                  </a:moveTo>
                  <a:lnTo>
                    <a:pt x="2520010" y="2108200"/>
                  </a:lnTo>
                  <a:lnTo>
                    <a:pt x="2521000" y="2095500"/>
                  </a:lnTo>
                  <a:lnTo>
                    <a:pt x="2537079" y="2095500"/>
                  </a:lnTo>
                  <a:lnTo>
                    <a:pt x="2534196" y="2108200"/>
                  </a:lnTo>
                  <a:close/>
                </a:path>
                <a:path w="2979420" h="2895600">
                  <a:moveTo>
                    <a:pt x="2877400" y="2108200"/>
                  </a:moveTo>
                  <a:lnTo>
                    <a:pt x="2825749" y="2108200"/>
                  </a:lnTo>
                  <a:lnTo>
                    <a:pt x="2824467" y="2095500"/>
                  </a:lnTo>
                  <a:lnTo>
                    <a:pt x="2876105" y="2095500"/>
                  </a:lnTo>
                  <a:lnTo>
                    <a:pt x="2877400" y="2108200"/>
                  </a:lnTo>
                  <a:close/>
                </a:path>
                <a:path w="2979420" h="2895600">
                  <a:moveTo>
                    <a:pt x="529780" y="2120900"/>
                  </a:moveTo>
                  <a:lnTo>
                    <a:pt x="484784" y="2120900"/>
                  </a:lnTo>
                  <a:lnTo>
                    <a:pt x="486168" y="2108200"/>
                  </a:lnTo>
                  <a:lnTo>
                    <a:pt x="528396" y="2108200"/>
                  </a:lnTo>
                  <a:lnTo>
                    <a:pt x="529780" y="2120900"/>
                  </a:lnTo>
                  <a:close/>
                </a:path>
                <a:path w="2979420" h="2895600">
                  <a:moveTo>
                    <a:pt x="745236" y="2120900"/>
                  </a:moveTo>
                  <a:lnTo>
                    <a:pt x="705294" y="2120900"/>
                  </a:lnTo>
                  <a:lnTo>
                    <a:pt x="704456" y="2108200"/>
                  </a:lnTo>
                  <a:lnTo>
                    <a:pt x="752779" y="2108200"/>
                  </a:lnTo>
                  <a:lnTo>
                    <a:pt x="745236" y="2120900"/>
                  </a:lnTo>
                  <a:close/>
                </a:path>
                <a:path w="2979420" h="2895600">
                  <a:moveTo>
                    <a:pt x="897191" y="2120900"/>
                  </a:moveTo>
                  <a:lnTo>
                    <a:pt x="848969" y="2120900"/>
                  </a:lnTo>
                  <a:lnTo>
                    <a:pt x="850252" y="2108200"/>
                  </a:lnTo>
                  <a:lnTo>
                    <a:pt x="898321" y="2108200"/>
                  </a:lnTo>
                  <a:lnTo>
                    <a:pt x="897191" y="2120900"/>
                  </a:lnTo>
                  <a:close/>
                </a:path>
                <a:path w="2979420" h="2895600">
                  <a:moveTo>
                    <a:pt x="1467993" y="2120900"/>
                  </a:moveTo>
                  <a:lnTo>
                    <a:pt x="1420266" y="2120900"/>
                  </a:lnTo>
                  <a:lnTo>
                    <a:pt x="1419618" y="2108200"/>
                  </a:lnTo>
                  <a:lnTo>
                    <a:pt x="1467243" y="2108200"/>
                  </a:lnTo>
                  <a:lnTo>
                    <a:pt x="1467993" y="2120900"/>
                  </a:lnTo>
                  <a:close/>
                </a:path>
                <a:path w="2979420" h="2895600">
                  <a:moveTo>
                    <a:pt x="1578419" y="2120900"/>
                  </a:moveTo>
                  <a:lnTo>
                    <a:pt x="1496021" y="2120900"/>
                  </a:lnTo>
                  <a:lnTo>
                    <a:pt x="1499946" y="2108200"/>
                  </a:lnTo>
                  <a:lnTo>
                    <a:pt x="1579321" y="2108200"/>
                  </a:lnTo>
                  <a:lnTo>
                    <a:pt x="1578419" y="2120900"/>
                  </a:lnTo>
                  <a:close/>
                </a:path>
                <a:path w="2979420" h="2895600">
                  <a:moveTo>
                    <a:pt x="2024507" y="2120900"/>
                  </a:moveTo>
                  <a:lnTo>
                    <a:pt x="2017318" y="2108200"/>
                  </a:lnTo>
                  <a:lnTo>
                    <a:pt x="2028977" y="2108200"/>
                  </a:lnTo>
                  <a:lnTo>
                    <a:pt x="2024507" y="2120900"/>
                  </a:lnTo>
                  <a:close/>
                </a:path>
                <a:path w="2979420" h="2895600">
                  <a:moveTo>
                    <a:pt x="2183612" y="2120900"/>
                  </a:moveTo>
                  <a:lnTo>
                    <a:pt x="2038553" y="2120900"/>
                  </a:lnTo>
                  <a:lnTo>
                    <a:pt x="2036114" y="2108200"/>
                  </a:lnTo>
                  <a:lnTo>
                    <a:pt x="2185987" y="2108200"/>
                  </a:lnTo>
                  <a:lnTo>
                    <a:pt x="2183612" y="2120900"/>
                  </a:lnTo>
                  <a:close/>
                </a:path>
                <a:path w="2979420" h="2895600">
                  <a:moveTo>
                    <a:pt x="2534539" y="2120900"/>
                  </a:moveTo>
                  <a:lnTo>
                    <a:pt x="2511577" y="2120900"/>
                  </a:lnTo>
                  <a:lnTo>
                    <a:pt x="2512415" y="2108200"/>
                  </a:lnTo>
                  <a:lnTo>
                    <a:pt x="2533751" y="2108200"/>
                  </a:lnTo>
                  <a:lnTo>
                    <a:pt x="2534539" y="2120900"/>
                  </a:lnTo>
                  <a:close/>
                </a:path>
                <a:path w="2979420" h="2895600">
                  <a:moveTo>
                    <a:pt x="2881757" y="2120900"/>
                  </a:moveTo>
                  <a:lnTo>
                    <a:pt x="2824657" y="2120900"/>
                  </a:lnTo>
                  <a:lnTo>
                    <a:pt x="2829267" y="2108200"/>
                  </a:lnTo>
                  <a:lnTo>
                    <a:pt x="2879178" y="2108200"/>
                  </a:lnTo>
                  <a:lnTo>
                    <a:pt x="2881757" y="2120900"/>
                  </a:lnTo>
                  <a:close/>
                </a:path>
                <a:path w="2979420" h="2895600">
                  <a:moveTo>
                    <a:pt x="529577" y="2133600"/>
                  </a:moveTo>
                  <a:lnTo>
                    <a:pt x="482599" y="2133600"/>
                  </a:lnTo>
                  <a:lnTo>
                    <a:pt x="486321" y="2120900"/>
                  </a:lnTo>
                  <a:lnTo>
                    <a:pt x="528891" y="2120900"/>
                  </a:lnTo>
                  <a:lnTo>
                    <a:pt x="529577" y="2133600"/>
                  </a:lnTo>
                  <a:close/>
                </a:path>
                <a:path w="2979420" h="2895600">
                  <a:moveTo>
                    <a:pt x="748207" y="2133600"/>
                  </a:moveTo>
                  <a:lnTo>
                    <a:pt x="714819" y="2133600"/>
                  </a:lnTo>
                  <a:lnTo>
                    <a:pt x="713625" y="2120900"/>
                  </a:lnTo>
                  <a:lnTo>
                    <a:pt x="745426" y="2120900"/>
                  </a:lnTo>
                  <a:lnTo>
                    <a:pt x="748207" y="2133600"/>
                  </a:lnTo>
                  <a:close/>
                </a:path>
                <a:path w="2979420" h="2895600">
                  <a:moveTo>
                    <a:pt x="897534" y="2133600"/>
                  </a:moveTo>
                  <a:lnTo>
                    <a:pt x="842670" y="2133600"/>
                  </a:lnTo>
                  <a:lnTo>
                    <a:pt x="845400" y="2120900"/>
                  </a:lnTo>
                  <a:lnTo>
                    <a:pt x="898779" y="2120900"/>
                  </a:lnTo>
                  <a:lnTo>
                    <a:pt x="897534" y="2133600"/>
                  </a:lnTo>
                  <a:close/>
                </a:path>
                <a:path w="2979420" h="2895600">
                  <a:moveTo>
                    <a:pt x="1469732" y="2133600"/>
                  </a:moveTo>
                  <a:lnTo>
                    <a:pt x="1419923" y="2133600"/>
                  </a:lnTo>
                  <a:lnTo>
                    <a:pt x="1419225" y="2120900"/>
                  </a:lnTo>
                  <a:lnTo>
                    <a:pt x="1469085" y="2120900"/>
                  </a:lnTo>
                  <a:lnTo>
                    <a:pt x="1469732" y="2133600"/>
                  </a:lnTo>
                  <a:close/>
                </a:path>
                <a:path w="2979420" h="2895600">
                  <a:moveTo>
                    <a:pt x="1560169" y="2133600"/>
                  </a:moveTo>
                  <a:lnTo>
                    <a:pt x="1487093" y="2133600"/>
                  </a:lnTo>
                  <a:lnTo>
                    <a:pt x="1483372" y="2120900"/>
                  </a:lnTo>
                  <a:lnTo>
                    <a:pt x="1560614" y="2120900"/>
                  </a:lnTo>
                  <a:lnTo>
                    <a:pt x="1560169" y="2133600"/>
                  </a:lnTo>
                  <a:close/>
                </a:path>
                <a:path w="2979420" h="2895600">
                  <a:moveTo>
                    <a:pt x="2182660" y="2133600"/>
                  </a:moveTo>
                  <a:lnTo>
                    <a:pt x="2101646" y="2133600"/>
                  </a:lnTo>
                  <a:lnTo>
                    <a:pt x="2098929" y="2120900"/>
                  </a:lnTo>
                  <a:lnTo>
                    <a:pt x="2180932" y="2120900"/>
                  </a:lnTo>
                  <a:lnTo>
                    <a:pt x="2182660" y="2133600"/>
                  </a:lnTo>
                  <a:close/>
                </a:path>
                <a:path w="2979420" h="2895600">
                  <a:moveTo>
                    <a:pt x="2532011" y="2133600"/>
                  </a:moveTo>
                  <a:lnTo>
                    <a:pt x="2508592" y="2133600"/>
                  </a:lnTo>
                  <a:lnTo>
                    <a:pt x="2509050" y="2120900"/>
                  </a:lnTo>
                  <a:lnTo>
                    <a:pt x="2532507" y="2120900"/>
                  </a:lnTo>
                  <a:lnTo>
                    <a:pt x="2532011" y="2133600"/>
                  </a:lnTo>
                  <a:close/>
                </a:path>
                <a:path w="2979420" h="2895600">
                  <a:moveTo>
                    <a:pt x="2888703" y="2133600"/>
                  </a:moveTo>
                  <a:lnTo>
                    <a:pt x="2831210" y="2133600"/>
                  </a:lnTo>
                  <a:lnTo>
                    <a:pt x="2827235" y="2120900"/>
                  </a:lnTo>
                  <a:lnTo>
                    <a:pt x="2890189" y="2120900"/>
                  </a:lnTo>
                  <a:lnTo>
                    <a:pt x="2888703" y="2133600"/>
                  </a:lnTo>
                  <a:close/>
                </a:path>
                <a:path w="2979420" h="2895600">
                  <a:moveTo>
                    <a:pt x="533946" y="2146300"/>
                  </a:moveTo>
                  <a:lnTo>
                    <a:pt x="494652" y="2146300"/>
                  </a:lnTo>
                  <a:lnTo>
                    <a:pt x="493661" y="2133600"/>
                  </a:lnTo>
                  <a:lnTo>
                    <a:pt x="533158" y="2133600"/>
                  </a:lnTo>
                  <a:lnTo>
                    <a:pt x="533946" y="2146300"/>
                  </a:lnTo>
                  <a:close/>
                </a:path>
                <a:path w="2979420" h="2895600">
                  <a:moveTo>
                    <a:pt x="751535" y="2146300"/>
                  </a:moveTo>
                  <a:lnTo>
                    <a:pt x="721715" y="2146300"/>
                  </a:lnTo>
                  <a:lnTo>
                    <a:pt x="719734" y="2133600"/>
                  </a:lnTo>
                  <a:lnTo>
                    <a:pt x="751878" y="2133600"/>
                  </a:lnTo>
                  <a:lnTo>
                    <a:pt x="751535" y="2146300"/>
                  </a:lnTo>
                  <a:close/>
                </a:path>
                <a:path w="2979420" h="2895600">
                  <a:moveTo>
                    <a:pt x="885329" y="2146300"/>
                  </a:moveTo>
                  <a:lnTo>
                    <a:pt x="843559" y="2146300"/>
                  </a:lnTo>
                  <a:lnTo>
                    <a:pt x="846239" y="2133600"/>
                  </a:lnTo>
                  <a:lnTo>
                    <a:pt x="893470" y="2133600"/>
                  </a:lnTo>
                  <a:lnTo>
                    <a:pt x="885329" y="2146300"/>
                  </a:lnTo>
                  <a:close/>
                </a:path>
                <a:path w="2979420" h="2895600">
                  <a:moveTo>
                    <a:pt x="1547914" y="2146300"/>
                  </a:moveTo>
                  <a:lnTo>
                    <a:pt x="1426375" y="2146300"/>
                  </a:lnTo>
                  <a:lnTo>
                    <a:pt x="1425676" y="2133600"/>
                  </a:lnTo>
                  <a:lnTo>
                    <a:pt x="1553425" y="2133600"/>
                  </a:lnTo>
                  <a:lnTo>
                    <a:pt x="1547914" y="2146300"/>
                  </a:lnTo>
                  <a:close/>
                </a:path>
                <a:path w="2979420" h="2895600">
                  <a:moveTo>
                    <a:pt x="2174633" y="2146300"/>
                  </a:moveTo>
                  <a:lnTo>
                    <a:pt x="2166937" y="2146300"/>
                  </a:lnTo>
                  <a:lnTo>
                    <a:pt x="2164308" y="2133600"/>
                  </a:lnTo>
                  <a:lnTo>
                    <a:pt x="2179485" y="2133600"/>
                  </a:lnTo>
                  <a:lnTo>
                    <a:pt x="2174633" y="2146300"/>
                  </a:lnTo>
                  <a:close/>
                </a:path>
                <a:path w="2979420" h="2895600">
                  <a:moveTo>
                    <a:pt x="2531668" y="2146300"/>
                  </a:moveTo>
                  <a:lnTo>
                    <a:pt x="2505875" y="2146300"/>
                  </a:lnTo>
                  <a:lnTo>
                    <a:pt x="2507005" y="2133600"/>
                  </a:lnTo>
                  <a:lnTo>
                    <a:pt x="2532265" y="2133600"/>
                  </a:lnTo>
                  <a:lnTo>
                    <a:pt x="2531668" y="2146300"/>
                  </a:lnTo>
                  <a:close/>
                </a:path>
                <a:path w="2979420" h="2895600">
                  <a:moveTo>
                    <a:pt x="2898927" y="2146300"/>
                  </a:moveTo>
                  <a:lnTo>
                    <a:pt x="2834932" y="2146300"/>
                  </a:lnTo>
                  <a:lnTo>
                    <a:pt x="2833738" y="2133600"/>
                  </a:lnTo>
                  <a:lnTo>
                    <a:pt x="2896450" y="2133600"/>
                  </a:lnTo>
                  <a:lnTo>
                    <a:pt x="2898927" y="2146300"/>
                  </a:lnTo>
                  <a:close/>
                </a:path>
                <a:path w="2979420" h="2895600">
                  <a:moveTo>
                    <a:pt x="536422" y="2159000"/>
                  </a:moveTo>
                  <a:lnTo>
                    <a:pt x="497192" y="2159000"/>
                  </a:lnTo>
                  <a:lnTo>
                    <a:pt x="497776" y="2146300"/>
                  </a:lnTo>
                  <a:lnTo>
                    <a:pt x="538314" y="2146300"/>
                  </a:lnTo>
                  <a:lnTo>
                    <a:pt x="536422" y="2159000"/>
                  </a:lnTo>
                  <a:close/>
                </a:path>
                <a:path w="2979420" h="2895600">
                  <a:moveTo>
                    <a:pt x="742607" y="2159000"/>
                  </a:moveTo>
                  <a:lnTo>
                    <a:pt x="730148" y="2159000"/>
                  </a:lnTo>
                  <a:lnTo>
                    <a:pt x="727176" y="2146300"/>
                  </a:lnTo>
                  <a:lnTo>
                    <a:pt x="745083" y="2146300"/>
                  </a:lnTo>
                  <a:lnTo>
                    <a:pt x="742607" y="2159000"/>
                  </a:lnTo>
                  <a:close/>
                </a:path>
                <a:path w="2979420" h="2895600">
                  <a:moveTo>
                    <a:pt x="878090" y="2159000"/>
                  </a:moveTo>
                  <a:lnTo>
                    <a:pt x="830605" y="2159000"/>
                  </a:lnTo>
                  <a:lnTo>
                    <a:pt x="833335" y="2146300"/>
                  </a:lnTo>
                  <a:lnTo>
                    <a:pt x="881011" y="2146300"/>
                  </a:lnTo>
                  <a:lnTo>
                    <a:pt x="878090" y="2159000"/>
                  </a:lnTo>
                  <a:close/>
                </a:path>
                <a:path w="2979420" h="2895600">
                  <a:moveTo>
                    <a:pt x="1537004" y="2159000"/>
                  </a:moveTo>
                  <a:lnTo>
                    <a:pt x="1426121" y="2159000"/>
                  </a:lnTo>
                  <a:lnTo>
                    <a:pt x="1422793" y="2146300"/>
                  </a:lnTo>
                  <a:lnTo>
                    <a:pt x="1540217" y="2146300"/>
                  </a:lnTo>
                  <a:lnTo>
                    <a:pt x="1537004" y="2159000"/>
                  </a:lnTo>
                  <a:close/>
                </a:path>
                <a:path w="2979420" h="2895600">
                  <a:moveTo>
                    <a:pt x="2530868" y="2159000"/>
                  </a:moveTo>
                  <a:lnTo>
                    <a:pt x="2504922" y="2159000"/>
                  </a:lnTo>
                  <a:lnTo>
                    <a:pt x="2507208" y="2146300"/>
                  </a:lnTo>
                  <a:lnTo>
                    <a:pt x="2531567" y="2146300"/>
                  </a:lnTo>
                  <a:lnTo>
                    <a:pt x="2530868" y="2159000"/>
                  </a:lnTo>
                  <a:close/>
                </a:path>
                <a:path w="2979420" h="2895600">
                  <a:moveTo>
                    <a:pt x="2896895" y="2159000"/>
                  </a:moveTo>
                  <a:lnTo>
                    <a:pt x="2841421" y="2159000"/>
                  </a:lnTo>
                  <a:lnTo>
                    <a:pt x="2838945" y="2146300"/>
                  </a:lnTo>
                  <a:lnTo>
                    <a:pt x="2895701" y="2146300"/>
                  </a:lnTo>
                  <a:lnTo>
                    <a:pt x="2896895" y="2159000"/>
                  </a:lnTo>
                  <a:close/>
                </a:path>
                <a:path w="2979420" h="2895600">
                  <a:moveTo>
                    <a:pt x="542975" y="2171700"/>
                  </a:moveTo>
                  <a:lnTo>
                    <a:pt x="501802" y="2171700"/>
                  </a:lnTo>
                  <a:lnTo>
                    <a:pt x="499275" y="2159000"/>
                  </a:lnTo>
                  <a:lnTo>
                    <a:pt x="541985" y="2159000"/>
                  </a:lnTo>
                  <a:lnTo>
                    <a:pt x="542975" y="2171700"/>
                  </a:lnTo>
                  <a:close/>
                </a:path>
                <a:path w="2979420" h="2895600">
                  <a:moveTo>
                    <a:pt x="882853" y="2171700"/>
                  </a:moveTo>
                  <a:lnTo>
                    <a:pt x="830110" y="2171700"/>
                  </a:lnTo>
                  <a:lnTo>
                    <a:pt x="831405" y="2159000"/>
                  </a:lnTo>
                  <a:lnTo>
                    <a:pt x="881811" y="2159000"/>
                  </a:lnTo>
                  <a:lnTo>
                    <a:pt x="882853" y="2171700"/>
                  </a:lnTo>
                  <a:close/>
                </a:path>
                <a:path w="2979420" h="2895600">
                  <a:moveTo>
                    <a:pt x="1524342" y="2171700"/>
                  </a:moveTo>
                  <a:lnTo>
                    <a:pt x="1425917" y="2171700"/>
                  </a:lnTo>
                  <a:lnTo>
                    <a:pt x="1425333" y="2159000"/>
                  </a:lnTo>
                  <a:lnTo>
                    <a:pt x="1529905" y="2159000"/>
                  </a:lnTo>
                  <a:lnTo>
                    <a:pt x="1524342" y="2171700"/>
                  </a:lnTo>
                  <a:close/>
                </a:path>
                <a:path w="2979420" h="2895600">
                  <a:moveTo>
                    <a:pt x="2527896" y="2171700"/>
                  </a:moveTo>
                  <a:lnTo>
                    <a:pt x="2494762" y="2171700"/>
                  </a:lnTo>
                  <a:lnTo>
                    <a:pt x="2502052" y="2159000"/>
                  </a:lnTo>
                  <a:lnTo>
                    <a:pt x="2528684" y="2159000"/>
                  </a:lnTo>
                  <a:lnTo>
                    <a:pt x="2527896" y="2171700"/>
                  </a:lnTo>
                  <a:close/>
                </a:path>
                <a:path w="2979420" h="2895600">
                  <a:moveTo>
                    <a:pt x="2906509" y="2171700"/>
                  </a:moveTo>
                  <a:lnTo>
                    <a:pt x="2849168" y="2171700"/>
                  </a:lnTo>
                  <a:lnTo>
                    <a:pt x="2842615" y="2159000"/>
                  </a:lnTo>
                  <a:lnTo>
                    <a:pt x="2904235" y="2159000"/>
                  </a:lnTo>
                  <a:lnTo>
                    <a:pt x="2906509" y="2171700"/>
                  </a:lnTo>
                  <a:close/>
                </a:path>
                <a:path w="2979420" h="2895600">
                  <a:moveTo>
                    <a:pt x="542086" y="2184400"/>
                  </a:moveTo>
                  <a:lnTo>
                    <a:pt x="500214" y="2184400"/>
                  </a:lnTo>
                  <a:lnTo>
                    <a:pt x="498919" y="2171700"/>
                  </a:lnTo>
                  <a:lnTo>
                    <a:pt x="541134" y="2171700"/>
                  </a:lnTo>
                  <a:lnTo>
                    <a:pt x="542086" y="2184400"/>
                  </a:lnTo>
                  <a:close/>
                </a:path>
                <a:path w="2979420" h="2895600">
                  <a:moveTo>
                    <a:pt x="881367" y="2184400"/>
                  </a:moveTo>
                  <a:lnTo>
                    <a:pt x="824306" y="2184400"/>
                  </a:lnTo>
                  <a:lnTo>
                    <a:pt x="821080" y="2171700"/>
                  </a:lnTo>
                  <a:lnTo>
                    <a:pt x="882256" y="2171700"/>
                  </a:lnTo>
                  <a:lnTo>
                    <a:pt x="881367" y="2184400"/>
                  </a:lnTo>
                  <a:close/>
                </a:path>
                <a:path w="2979420" h="2895600">
                  <a:moveTo>
                    <a:pt x="1502664" y="2184400"/>
                  </a:moveTo>
                  <a:lnTo>
                    <a:pt x="1434947" y="2184400"/>
                  </a:lnTo>
                  <a:lnTo>
                    <a:pt x="1434312" y="2171700"/>
                  </a:lnTo>
                  <a:lnTo>
                    <a:pt x="1505800" y="2171700"/>
                  </a:lnTo>
                  <a:lnTo>
                    <a:pt x="1502664" y="2184400"/>
                  </a:lnTo>
                  <a:close/>
                </a:path>
                <a:path w="2979420" h="2895600">
                  <a:moveTo>
                    <a:pt x="2521102" y="2184400"/>
                  </a:moveTo>
                  <a:lnTo>
                    <a:pt x="2496350" y="2184400"/>
                  </a:lnTo>
                  <a:lnTo>
                    <a:pt x="2492679" y="2171700"/>
                  </a:lnTo>
                  <a:lnTo>
                    <a:pt x="2522143" y="2171700"/>
                  </a:lnTo>
                  <a:lnTo>
                    <a:pt x="2521102" y="2184400"/>
                  </a:lnTo>
                  <a:close/>
                </a:path>
                <a:path w="2979420" h="2895600">
                  <a:moveTo>
                    <a:pt x="2905277" y="2184400"/>
                  </a:moveTo>
                  <a:lnTo>
                    <a:pt x="2852686" y="2184400"/>
                  </a:lnTo>
                  <a:lnTo>
                    <a:pt x="2850400" y="2171700"/>
                  </a:lnTo>
                  <a:lnTo>
                    <a:pt x="2904235" y="2171700"/>
                  </a:lnTo>
                  <a:lnTo>
                    <a:pt x="2905277" y="2184400"/>
                  </a:lnTo>
                  <a:close/>
                </a:path>
                <a:path w="2979420" h="2895600">
                  <a:moveTo>
                    <a:pt x="548881" y="2197100"/>
                  </a:moveTo>
                  <a:lnTo>
                    <a:pt x="510082" y="2197100"/>
                  </a:lnTo>
                  <a:lnTo>
                    <a:pt x="510882" y="2184400"/>
                  </a:lnTo>
                  <a:lnTo>
                    <a:pt x="548830" y="2184400"/>
                  </a:lnTo>
                  <a:lnTo>
                    <a:pt x="548881" y="2197100"/>
                  </a:lnTo>
                  <a:close/>
                </a:path>
                <a:path w="2979420" h="2895600">
                  <a:moveTo>
                    <a:pt x="864946" y="2197100"/>
                  </a:moveTo>
                  <a:lnTo>
                    <a:pt x="821880" y="2197100"/>
                  </a:lnTo>
                  <a:lnTo>
                    <a:pt x="821982" y="2184400"/>
                  </a:lnTo>
                  <a:lnTo>
                    <a:pt x="866076" y="2184400"/>
                  </a:lnTo>
                  <a:lnTo>
                    <a:pt x="864946" y="2197100"/>
                  </a:lnTo>
                  <a:close/>
                </a:path>
                <a:path w="2979420" h="2895600">
                  <a:moveTo>
                    <a:pt x="890638" y="2197100"/>
                  </a:moveTo>
                  <a:lnTo>
                    <a:pt x="868705" y="2197100"/>
                  </a:lnTo>
                  <a:lnTo>
                    <a:pt x="867765" y="2184400"/>
                  </a:lnTo>
                  <a:lnTo>
                    <a:pt x="888555" y="2184400"/>
                  </a:lnTo>
                  <a:lnTo>
                    <a:pt x="890638" y="2197100"/>
                  </a:lnTo>
                  <a:close/>
                </a:path>
                <a:path w="2979420" h="2895600">
                  <a:moveTo>
                    <a:pt x="1485900" y="2197100"/>
                  </a:moveTo>
                  <a:lnTo>
                    <a:pt x="1434401" y="2197100"/>
                  </a:lnTo>
                  <a:lnTo>
                    <a:pt x="1433118" y="2184400"/>
                  </a:lnTo>
                  <a:lnTo>
                    <a:pt x="1486750" y="2184400"/>
                  </a:lnTo>
                  <a:lnTo>
                    <a:pt x="1485900" y="2197100"/>
                  </a:lnTo>
                  <a:close/>
                </a:path>
                <a:path w="2979420" h="2895600">
                  <a:moveTo>
                    <a:pt x="2518524" y="2197100"/>
                  </a:moveTo>
                  <a:lnTo>
                    <a:pt x="2489250" y="2197100"/>
                  </a:lnTo>
                  <a:lnTo>
                    <a:pt x="2490343" y="2184400"/>
                  </a:lnTo>
                  <a:lnTo>
                    <a:pt x="2519311" y="2184400"/>
                  </a:lnTo>
                  <a:lnTo>
                    <a:pt x="2518524" y="2197100"/>
                  </a:lnTo>
                  <a:close/>
                </a:path>
                <a:path w="2979420" h="2895600">
                  <a:moveTo>
                    <a:pt x="2913862" y="2197100"/>
                  </a:moveTo>
                  <a:lnTo>
                    <a:pt x="2859684" y="2197100"/>
                  </a:lnTo>
                  <a:lnTo>
                    <a:pt x="2857601" y="2184400"/>
                  </a:lnTo>
                  <a:lnTo>
                    <a:pt x="2913862" y="2184400"/>
                  </a:lnTo>
                  <a:lnTo>
                    <a:pt x="2913862" y="2197100"/>
                  </a:lnTo>
                  <a:close/>
                </a:path>
                <a:path w="2979420" h="2895600">
                  <a:moveTo>
                    <a:pt x="548386" y="2209800"/>
                  </a:moveTo>
                  <a:lnTo>
                    <a:pt x="519811" y="2209800"/>
                  </a:lnTo>
                  <a:lnTo>
                    <a:pt x="518121" y="2197100"/>
                  </a:lnTo>
                  <a:lnTo>
                    <a:pt x="550913" y="2197100"/>
                  </a:lnTo>
                  <a:lnTo>
                    <a:pt x="548386" y="2209800"/>
                  </a:lnTo>
                  <a:close/>
                </a:path>
                <a:path w="2979420" h="2895600">
                  <a:moveTo>
                    <a:pt x="850011" y="2209800"/>
                  </a:moveTo>
                  <a:lnTo>
                    <a:pt x="816914" y="2209800"/>
                  </a:lnTo>
                  <a:lnTo>
                    <a:pt x="816229" y="2197100"/>
                  </a:lnTo>
                  <a:lnTo>
                    <a:pt x="850900" y="2197100"/>
                  </a:lnTo>
                  <a:lnTo>
                    <a:pt x="850011" y="2209800"/>
                  </a:lnTo>
                  <a:close/>
                </a:path>
                <a:path w="2979420" h="2895600">
                  <a:moveTo>
                    <a:pt x="888009" y="2209800"/>
                  </a:moveTo>
                  <a:lnTo>
                    <a:pt x="871143" y="2209800"/>
                  </a:lnTo>
                  <a:lnTo>
                    <a:pt x="870991" y="2197100"/>
                  </a:lnTo>
                  <a:lnTo>
                    <a:pt x="886968" y="2197100"/>
                  </a:lnTo>
                  <a:lnTo>
                    <a:pt x="888009" y="2209800"/>
                  </a:lnTo>
                  <a:close/>
                </a:path>
                <a:path w="2979420" h="2895600">
                  <a:moveTo>
                    <a:pt x="1461046" y="2209800"/>
                  </a:moveTo>
                  <a:lnTo>
                    <a:pt x="1439760" y="2209800"/>
                  </a:lnTo>
                  <a:lnTo>
                    <a:pt x="1436141" y="2197100"/>
                  </a:lnTo>
                  <a:lnTo>
                    <a:pt x="1464373" y="2197100"/>
                  </a:lnTo>
                  <a:lnTo>
                    <a:pt x="1461046" y="2209800"/>
                  </a:lnTo>
                  <a:close/>
                </a:path>
                <a:path w="2979420" h="2895600">
                  <a:moveTo>
                    <a:pt x="1473453" y="2209800"/>
                  </a:moveTo>
                  <a:lnTo>
                    <a:pt x="1467789" y="2197100"/>
                  </a:lnTo>
                  <a:lnTo>
                    <a:pt x="1476082" y="2197100"/>
                  </a:lnTo>
                  <a:lnTo>
                    <a:pt x="1473453" y="2209800"/>
                  </a:lnTo>
                  <a:close/>
                </a:path>
                <a:path w="2979420" h="2895600">
                  <a:moveTo>
                    <a:pt x="2519616" y="2209800"/>
                  </a:moveTo>
                  <a:lnTo>
                    <a:pt x="2487371" y="2209800"/>
                  </a:lnTo>
                  <a:lnTo>
                    <a:pt x="2489454" y="2197100"/>
                  </a:lnTo>
                  <a:lnTo>
                    <a:pt x="2520353" y="2197100"/>
                  </a:lnTo>
                  <a:lnTo>
                    <a:pt x="2519616" y="2209800"/>
                  </a:lnTo>
                  <a:close/>
                </a:path>
                <a:path w="2979420" h="2895600">
                  <a:moveTo>
                    <a:pt x="2918320" y="2209800"/>
                  </a:moveTo>
                  <a:lnTo>
                    <a:pt x="2859836" y="2209800"/>
                  </a:lnTo>
                  <a:lnTo>
                    <a:pt x="2857754" y="2197100"/>
                  </a:lnTo>
                  <a:lnTo>
                    <a:pt x="2917431" y="2197100"/>
                  </a:lnTo>
                  <a:lnTo>
                    <a:pt x="2918320" y="2209800"/>
                  </a:lnTo>
                  <a:close/>
                </a:path>
                <a:path w="2979420" h="2895600">
                  <a:moveTo>
                    <a:pt x="551116" y="2222500"/>
                  </a:moveTo>
                  <a:lnTo>
                    <a:pt x="523722" y="2222500"/>
                  </a:lnTo>
                  <a:lnTo>
                    <a:pt x="526808" y="2209800"/>
                  </a:lnTo>
                  <a:lnTo>
                    <a:pt x="548881" y="2209800"/>
                  </a:lnTo>
                  <a:lnTo>
                    <a:pt x="551116" y="2222500"/>
                  </a:lnTo>
                  <a:close/>
                </a:path>
                <a:path w="2979420" h="2895600">
                  <a:moveTo>
                    <a:pt x="825296" y="2222500"/>
                  </a:moveTo>
                  <a:lnTo>
                    <a:pt x="819848" y="2209800"/>
                  </a:lnTo>
                  <a:lnTo>
                    <a:pt x="829322" y="2209800"/>
                  </a:lnTo>
                  <a:lnTo>
                    <a:pt x="825296" y="2222500"/>
                  </a:lnTo>
                  <a:close/>
                </a:path>
                <a:path w="2979420" h="2895600">
                  <a:moveTo>
                    <a:pt x="893267" y="2222500"/>
                  </a:moveTo>
                  <a:lnTo>
                    <a:pt x="864450" y="2222500"/>
                  </a:lnTo>
                  <a:lnTo>
                    <a:pt x="864247" y="2209800"/>
                  </a:lnTo>
                  <a:lnTo>
                    <a:pt x="892327" y="2209800"/>
                  </a:lnTo>
                  <a:lnTo>
                    <a:pt x="893267" y="2222500"/>
                  </a:lnTo>
                  <a:close/>
                </a:path>
                <a:path w="2979420" h="2895600">
                  <a:moveTo>
                    <a:pt x="2512669" y="2222500"/>
                  </a:moveTo>
                  <a:lnTo>
                    <a:pt x="2479471" y="2222500"/>
                  </a:lnTo>
                  <a:lnTo>
                    <a:pt x="2482799" y="2209800"/>
                  </a:lnTo>
                  <a:lnTo>
                    <a:pt x="2514155" y="2209800"/>
                  </a:lnTo>
                  <a:lnTo>
                    <a:pt x="2512669" y="2222500"/>
                  </a:lnTo>
                  <a:close/>
                </a:path>
                <a:path w="2979420" h="2895600">
                  <a:moveTo>
                    <a:pt x="2915945" y="2222500"/>
                  </a:moveTo>
                  <a:lnTo>
                    <a:pt x="2860725" y="2222500"/>
                  </a:lnTo>
                  <a:lnTo>
                    <a:pt x="2865539" y="2209800"/>
                  </a:lnTo>
                  <a:lnTo>
                    <a:pt x="2914205" y="2209800"/>
                  </a:lnTo>
                  <a:lnTo>
                    <a:pt x="2915945" y="2222500"/>
                  </a:lnTo>
                  <a:close/>
                </a:path>
                <a:path w="2979420" h="2895600">
                  <a:moveTo>
                    <a:pt x="556069" y="2235200"/>
                  </a:moveTo>
                  <a:lnTo>
                    <a:pt x="527646" y="2235200"/>
                  </a:lnTo>
                  <a:lnTo>
                    <a:pt x="527392" y="2222500"/>
                  </a:lnTo>
                  <a:lnTo>
                    <a:pt x="561035" y="2222500"/>
                  </a:lnTo>
                  <a:lnTo>
                    <a:pt x="556069" y="2235200"/>
                  </a:lnTo>
                  <a:close/>
                </a:path>
                <a:path w="2979420" h="2895600">
                  <a:moveTo>
                    <a:pt x="897140" y="2235200"/>
                  </a:moveTo>
                  <a:lnTo>
                    <a:pt x="872286" y="2235200"/>
                  </a:lnTo>
                  <a:lnTo>
                    <a:pt x="872134" y="2222500"/>
                  </a:lnTo>
                  <a:lnTo>
                    <a:pt x="901407" y="2222500"/>
                  </a:lnTo>
                  <a:lnTo>
                    <a:pt x="897140" y="2235200"/>
                  </a:lnTo>
                  <a:close/>
                </a:path>
                <a:path w="2979420" h="2895600">
                  <a:moveTo>
                    <a:pt x="2509888" y="2235200"/>
                  </a:moveTo>
                  <a:lnTo>
                    <a:pt x="2475306" y="2235200"/>
                  </a:lnTo>
                  <a:lnTo>
                    <a:pt x="2476055" y="2222500"/>
                  </a:lnTo>
                  <a:lnTo>
                    <a:pt x="2510485" y="2222500"/>
                  </a:lnTo>
                  <a:lnTo>
                    <a:pt x="2509888" y="2235200"/>
                  </a:lnTo>
                  <a:close/>
                </a:path>
                <a:path w="2979420" h="2895600">
                  <a:moveTo>
                    <a:pt x="2924873" y="2235200"/>
                  </a:moveTo>
                  <a:lnTo>
                    <a:pt x="2871139" y="2235200"/>
                  </a:lnTo>
                  <a:lnTo>
                    <a:pt x="2869361" y="2222500"/>
                  </a:lnTo>
                  <a:lnTo>
                    <a:pt x="2923971" y="2222500"/>
                  </a:lnTo>
                  <a:lnTo>
                    <a:pt x="2924873" y="2235200"/>
                  </a:lnTo>
                  <a:close/>
                </a:path>
                <a:path w="2979420" h="2895600">
                  <a:moveTo>
                    <a:pt x="563511" y="2247900"/>
                  </a:moveTo>
                  <a:lnTo>
                    <a:pt x="540943" y="2247900"/>
                  </a:lnTo>
                  <a:lnTo>
                    <a:pt x="538759" y="2235200"/>
                  </a:lnTo>
                  <a:lnTo>
                    <a:pt x="558152" y="2235200"/>
                  </a:lnTo>
                  <a:lnTo>
                    <a:pt x="563511" y="2247900"/>
                  </a:lnTo>
                  <a:close/>
                </a:path>
                <a:path w="2979420" h="2895600">
                  <a:moveTo>
                    <a:pt x="903732" y="2247900"/>
                  </a:moveTo>
                  <a:lnTo>
                    <a:pt x="869505" y="2247900"/>
                  </a:lnTo>
                  <a:lnTo>
                    <a:pt x="869302" y="2235200"/>
                  </a:lnTo>
                  <a:lnTo>
                    <a:pt x="902893" y="2235200"/>
                  </a:lnTo>
                  <a:lnTo>
                    <a:pt x="903732" y="2247900"/>
                  </a:lnTo>
                  <a:close/>
                </a:path>
                <a:path w="2979420" h="2895600">
                  <a:moveTo>
                    <a:pt x="2508745" y="2247900"/>
                  </a:moveTo>
                  <a:lnTo>
                    <a:pt x="2474175" y="2247900"/>
                  </a:lnTo>
                  <a:lnTo>
                    <a:pt x="2475712" y="2235200"/>
                  </a:lnTo>
                  <a:lnTo>
                    <a:pt x="2515400" y="2235200"/>
                  </a:lnTo>
                  <a:lnTo>
                    <a:pt x="2508745" y="2247900"/>
                  </a:lnTo>
                  <a:close/>
                </a:path>
                <a:path w="2979420" h="2895600">
                  <a:moveTo>
                    <a:pt x="2925470" y="2247900"/>
                  </a:moveTo>
                  <a:lnTo>
                    <a:pt x="2869310" y="2247900"/>
                  </a:lnTo>
                  <a:lnTo>
                    <a:pt x="2868409" y="2235200"/>
                  </a:lnTo>
                  <a:lnTo>
                    <a:pt x="2920060" y="2235200"/>
                  </a:lnTo>
                  <a:lnTo>
                    <a:pt x="2925470" y="2247900"/>
                  </a:lnTo>
                  <a:close/>
                </a:path>
                <a:path w="2979420" h="2895600">
                  <a:moveTo>
                    <a:pt x="567537" y="2260600"/>
                  </a:moveTo>
                  <a:lnTo>
                    <a:pt x="556221" y="2260600"/>
                  </a:lnTo>
                  <a:lnTo>
                    <a:pt x="555282" y="2247900"/>
                  </a:lnTo>
                  <a:lnTo>
                    <a:pt x="566635" y="2247900"/>
                  </a:lnTo>
                  <a:lnTo>
                    <a:pt x="567537" y="2260600"/>
                  </a:lnTo>
                  <a:close/>
                </a:path>
                <a:path w="2979420" h="2895600">
                  <a:moveTo>
                    <a:pt x="906360" y="2260600"/>
                  </a:moveTo>
                  <a:lnTo>
                    <a:pt x="868260" y="2260600"/>
                  </a:lnTo>
                  <a:lnTo>
                    <a:pt x="868908" y="2247900"/>
                  </a:lnTo>
                  <a:lnTo>
                    <a:pt x="905522" y="2247900"/>
                  </a:lnTo>
                  <a:lnTo>
                    <a:pt x="906360" y="2260600"/>
                  </a:lnTo>
                  <a:close/>
                </a:path>
                <a:path w="2979420" h="2895600">
                  <a:moveTo>
                    <a:pt x="2506814" y="2260600"/>
                  </a:moveTo>
                  <a:lnTo>
                    <a:pt x="2474620" y="2260600"/>
                  </a:lnTo>
                  <a:lnTo>
                    <a:pt x="2476004" y="2247900"/>
                  </a:lnTo>
                  <a:lnTo>
                    <a:pt x="2507360" y="2247900"/>
                  </a:lnTo>
                  <a:lnTo>
                    <a:pt x="2506814" y="2260600"/>
                  </a:lnTo>
                  <a:close/>
                </a:path>
                <a:path w="2979420" h="2895600">
                  <a:moveTo>
                    <a:pt x="2923730" y="2260600"/>
                  </a:moveTo>
                  <a:lnTo>
                    <a:pt x="2869209" y="2260600"/>
                  </a:lnTo>
                  <a:lnTo>
                    <a:pt x="2867621" y="2247900"/>
                  </a:lnTo>
                  <a:lnTo>
                    <a:pt x="2927057" y="2247900"/>
                  </a:lnTo>
                  <a:lnTo>
                    <a:pt x="2923730" y="2260600"/>
                  </a:lnTo>
                  <a:close/>
                </a:path>
                <a:path w="2979420" h="2895600">
                  <a:moveTo>
                    <a:pt x="570407" y="2273300"/>
                  </a:moveTo>
                  <a:lnTo>
                    <a:pt x="557364" y="2273300"/>
                  </a:lnTo>
                  <a:lnTo>
                    <a:pt x="555282" y="2260600"/>
                  </a:lnTo>
                  <a:lnTo>
                    <a:pt x="569518" y="2260600"/>
                  </a:lnTo>
                  <a:lnTo>
                    <a:pt x="570407" y="2273300"/>
                  </a:lnTo>
                  <a:close/>
                </a:path>
                <a:path w="2979420" h="2895600">
                  <a:moveTo>
                    <a:pt x="905675" y="2273300"/>
                  </a:moveTo>
                  <a:lnTo>
                    <a:pt x="873429" y="2273300"/>
                  </a:lnTo>
                  <a:lnTo>
                    <a:pt x="873277" y="2260600"/>
                  </a:lnTo>
                  <a:lnTo>
                    <a:pt x="904036" y="2260600"/>
                  </a:lnTo>
                  <a:lnTo>
                    <a:pt x="905675" y="2273300"/>
                  </a:lnTo>
                  <a:close/>
                </a:path>
                <a:path w="2979420" h="2895600">
                  <a:moveTo>
                    <a:pt x="2510586" y="2273300"/>
                  </a:moveTo>
                  <a:lnTo>
                    <a:pt x="2469007" y="2273300"/>
                  </a:lnTo>
                  <a:lnTo>
                    <a:pt x="2469502" y="2260600"/>
                  </a:lnTo>
                  <a:lnTo>
                    <a:pt x="2511132" y="2260600"/>
                  </a:lnTo>
                  <a:lnTo>
                    <a:pt x="2510586" y="2273300"/>
                  </a:lnTo>
                  <a:close/>
                </a:path>
                <a:path w="2979420" h="2895600">
                  <a:moveTo>
                    <a:pt x="2930474" y="2273300"/>
                  </a:moveTo>
                  <a:lnTo>
                    <a:pt x="2878137" y="2273300"/>
                  </a:lnTo>
                  <a:lnTo>
                    <a:pt x="2875902" y="2260600"/>
                  </a:lnTo>
                  <a:lnTo>
                    <a:pt x="2929737" y="2260600"/>
                  </a:lnTo>
                  <a:lnTo>
                    <a:pt x="2930474" y="2273300"/>
                  </a:lnTo>
                  <a:close/>
                </a:path>
                <a:path w="2979420" h="2895600">
                  <a:moveTo>
                    <a:pt x="573392" y="2286000"/>
                  </a:moveTo>
                  <a:lnTo>
                    <a:pt x="557110" y="2286000"/>
                  </a:lnTo>
                  <a:lnTo>
                    <a:pt x="556069" y="2273300"/>
                  </a:lnTo>
                  <a:lnTo>
                    <a:pt x="571703" y="2273300"/>
                  </a:lnTo>
                  <a:lnTo>
                    <a:pt x="573392" y="2286000"/>
                  </a:lnTo>
                  <a:close/>
                </a:path>
                <a:path w="2979420" h="2895600">
                  <a:moveTo>
                    <a:pt x="910729" y="2286000"/>
                  </a:moveTo>
                  <a:lnTo>
                    <a:pt x="869302" y="2286000"/>
                  </a:lnTo>
                  <a:lnTo>
                    <a:pt x="869162" y="2273300"/>
                  </a:lnTo>
                  <a:lnTo>
                    <a:pt x="911021" y="2273300"/>
                  </a:lnTo>
                  <a:lnTo>
                    <a:pt x="910729" y="2286000"/>
                  </a:lnTo>
                  <a:close/>
                </a:path>
                <a:path w="2979420" h="2895600">
                  <a:moveTo>
                    <a:pt x="2503881" y="2286000"/>
                  </a:moveTo>
                  <a:lnTo>
                    <a:pt x="2472677" y="2286000"/>
                  </a:lnTo>
                  <a:lnTo>
                    <a:pt x="2467775" y="2273300"/>
                  </a:lnTo>
                  <a:lnTo>
                    <a:pt x="2504287" y="2273300"/>
                  </a:lnTo>
                  <a:lnTo>
                    <a:pt x="2503881" y="2286000"/>
                  </a:lnTo>
                  <a:close/>
                </a:path>
                <a:path w="2979420" h="2895600">
                  <a:moveTo>
                    <a:pt x="2928340" y="2286000"/>
                  </a:moveTo>
                  <a:lnTo>
                    <a:pt x="2883001" y="2286000"/>
                  </a:lnTo>
                  <a:lnTo>
                    <a:pt x="2881617" y="2273300"/>
                  </a:lnTo>
                  <a:lnTo>
                    <a:pt x="2927743" y="2273300"/>
                  </a:lnTo>
                  <a:lnTo>
                    <a:pt x="2928340" y="2286000"/>
                  </a:lnTo>
                  <a:close/>
                </a:path>
                <a:path w="2979420" h="2895600">
                  <a:moveTo>
                    <a:pt x="575716" y="2298700"/>
                  </a:moveTo>
                  <a:lnTo>
                    <a:pt x="567931" y="2298700"/>
                  </a:lnTo>
                  <a:lnTo>
                    <a:pt x="567080" y="2286000"/>
                  </a:lnTo>
                  <a:lnTo>
                    <a:pt x="574929" y="2286000"/>
                  </a:lnTo>
                  <a:lnTo>
                    <a:pt x="575716" y="2298700"/>
                  </a:lnTo>
                  <a:close/>
                </a:path>
                <a:path w="2979420" h="2895600">
                  <a:moveTo>
                    <a:pt x="917727" y="2298700"/>
                  </a:moveTo>
                  <a:lnTo>
                    <a:pt x="871842" y="2298700"/>
                  </a:lnTo>
                  <a:lnTo>
                    <a:pt x="871334" y="2286000"/>
                  </a:lnTo>
                  <a:lnTo>
                    <a:pt x="916139" y="2286000"/>
                  </a:lnTo>
                  <a:lnTo>
                    <a:pt x="917727" y="2298700"/>
                  </a:lnTo>
                  <a:close/>
                </a:path>
                <a:path w="2979420" h="2895600">
                  <a:moveTo>
                    <a:pt x="2508046" y="2298700"/>
                  </a:moveTo>
                  <a:lnTo>
                    <a:pt x="2463647" y="2298700"/>
                  </a:lnTo>
                  <a:lnTo>
                    <a:pt x="2464193" y="2286000"/>
                  </a:lnTo>
                  <a:lnTo>
                    <a:pt x="2500807" y="2286000"/>
                  </a:lnTo>
                  <a:lnTo>
                    <a:pt x="2508046" y="2298700"/>
                  </a:lnTo>
                  <a:close/>
                </a:path>
                <a:path w="2979420" h="2895600">
                  <a:moveTo>
                    <a:pt x="2937027" y="2298700"/>
                  </a:moveTo>
                  <a:lnTo>
                    <a:pt x="2877400" y="2298700"/>
                  </a:lnTo>
                  <a:lnTo>
                    <a:pt x="2876207" y="2286000"/>
                  </a:lnTo>
                  <a:lnTo>
                    <a:pt x="2936379" y="2286000"/>
                  </a:lnTo>
                  <a:lnTo>
                    <a:pt x="2937027" y="2298700"/>
                  </a:lnTo>
                  <a:close/>
                </a:path>
                <a:path w="2979420" h="2895600">
                  <a:moveTo>
                    <a:pt x="581672" y="2311400"/>
                  </a:moveTo>
                  <a:lnTo>
                    <a:pt x="568820" y="2311400"/>
                  </a:lnTo>
                  <a:lnTo>
                    <a:pt x="568032" y="2298700"/>
                  </a:lnTo>
                  <a:lnTo>
                    <a:pt x="580275" y="2298700"/>
                  </a:lnTo>
                  <a:lnTo>
                    <a:pt x="581672" y="2311400"/>
                  </a:lnTo>
                  <a:close/>
                </a:path>
                <a:path w="2979420" h="2895600">
                  <a:moveTo>
                    <a:pt x="915441" y="2311400"/>
                  </a:moveTo>
                  <a:lnTo>
                    <a:pt x="874763" y="2311400"/>
                  </a:lnTo>
                  <a:lnTo>
                    <a:pt x="874471" y="2298700"/>
                  </a:lnTo>
                  <a:lnTo>
                    <a:pt x="913955" y="2298700"/>
                  </a:lnTo>
                  <a:lnTo>
                    <a:pt x="915441" y="2311400"/>
                  </a:lnTo>
                  <a:close/>
                </a:path>
                <a:path w="2979420" h="2895600">
                  <a:moveTo>
                    <a:pt x="2502890" y="2311400"/>
                  </a:moveTo>
                  <a:lnTo>
                    <a:pt x="2468016" y="2311400"/>
                  </a:lnTo>
                  <a:lnTo>
                    <a:pt x="2468460" y="2298700"/>
                  </a:lnTo>
                  <a:lnTo>
                    <a:pt x="2507360" y="2298700"/>
                  </a:lnTo>
                  <a:lnTo>
                    <a:pt x="2502890" y="2311400"/>
                  </a:lnTo>
                  <a:close/>
                </a:path>
                <a:path w="2979420" h="2895600">
                  <a:moveTo>
                    <a:pt x="2931515" y="2311400"/>
                  </a:moveTo>
                  <a:lnTo>
                    <a:pt x="2882061" y="2311400"/>
                  </a:lnTo>
                  <a:lnTo>
                    <a:pt x="2881414" y="2298700"/>
                  </a:lnTo>
                  <a:lnTo>
                    <a:pt x="2930867" y="2298700"/>
                  </a:lnTo>
                  <a:lnTo>
                    <a:pt x="2931515" y="2311400"/>
                  </a:lnTo>
                  <a:close/>
                </a:path>
                <a:path w="2979420" h="2895600">
                  <a:moveTo>
                    <a:pt x="578789" y="2324100"/>
                  </a:moveTo>
                  <a:lnTo>
                    <a:pt x="564705" y="2324100"/>
                  </a:lnTo>
                  <a:lnTo>
                    <a:pt x="565149" y="2311400"/>
                  </a:lnTo>
                  <a:lnTo>
                    <a:pt x="578192" y="2311400"/>
                  </a:lnTo>
                  <a:lnTo>
                    <a:pt x="578789" y="2324100"/>
                  </a:lnTo>
                  <a:close/>
                </a:path>
                <a:path w="2979420" h="2895600">
                  <a:moveTo>
                    <a:pt x="916927" y="2324100"/>
                  </a:moveTo>
                  <a:lnTo>
                    <a:pt x="876058" y="2324100"/>
                  </a:lnTo>
                  <a:lnTo>
                    <a:pt x="875601" y="2311400"/>
                  </a:lnTo>
                  <a:lnTo>
                    <a:pt x="916241" y="2311400"/>
                  </a:lnTo>
                  <a:lnTo>
                    <a:pt x="916927" y="2324100"/>
                  </a:lnTo>
                  <a:close/>
                </a:path>
                <a:path w="2979420" h="2895600">
                  <a:moveTo>
                    <a:pt x="2498979" y="2324100"/>
                  </a:moveTo>
                  <a:lnTo>
                    <a:pt x="2465336" y="2324100"/>
                  </a:lnTo>
                  <a:lnTo>
                    <a:pt x="2465781" y="2311400"/>
                  </a:lnTo>
                  <a:lnTo>
                    <a:pt x="2499220" y="2311400"/>
                  </a:lnTo>
                  <a:lnTo>
                    <a:pt x="2498979" y="2324100"/>
                  </a:lnTo>
                  <a:close/>
                </a:path>
                <a:path w="2979420" h="2895600">
                  <a:moveTo>
                    <a:pt x="2937370" y="2324100"/>
                  </a:moveTo>
                  <a:lnTo>
                    <a:pt x="2886519" y="2324100"/>
                  </a:lnTo>
                  <a:lnTo>
                    <a:pt x="2887814" y="2311400"/>
                  </a:lnTo>
                  <a:lnTo>
                    <a:pt x="2935884" y="2311400"/>
                  </a:lnTo>
                  <a:lnTo>
                    <a:pt x="2937370" y="2324100"/>
                  </a:lnTo>
                  <a:close/>
                </a:path>
                <a:path w="2979420" h="2895600">
                  <a:moveTo>
                    <a:pt x="586828" y="2336800"/>
                  </a:moveTo>
                  <a:lnTo>
                    <a:pt x="567334" y="2336800"/>
                  </a:lnTo>
                  <a:lnTo>
                    <a:pt x="567575" y="2324100"/>
                  </a:lnTo>
                  <a:lnTo>
                    <a:pt x="584746" y="2324100"/>
                  </a:lnTo>
                  <a:lnTo>
                    <a:pt x="586828" y="2336800"/>
                  </a:lnTo>
                  <a:close/>
                </a:path>
                <a:path w="2979420" h="2895600">
                  <a:moveTo>
                    <a:pt x="925410" y="2336800"/>
                  </a:moveTo>
                  <a:lnTo>
                    <a:pt x="874763" y="2336800"/>
                  </a:lnTo>
                  <a:lnTo>
                    <a:pt x="874471" y="2324100"/>
                  </a:lnTo>
                  <a:lnTo>
                    <a:pt x="923823" y="2324100"/>
                  </a:lnTo>
                  <a:lnTo>
                    <a:pt x="925410" y="2336800"/>
                  </a:lnTo>
                  <a:close/>
                </a:path>
                <a:path w="2979420" h="2895600">
                  <a:moveTo>
                    <a:pt x="2504287" y="2336800"/>
                  </a:moveTo>
                  <a:lnTo>
                    <a:pt x="2460078" y="2336800"/>
                  </a:lnTo>
                  <a:lnTo>
                    <a:pt x="2458440" y="2324100"/>
                  </a:lnTo>
                  <a:lnTo>
                    <a:pt x="2504579" y="2324100"/>
                  </a:lnTo>
                  <a:lnTo>
                    <a:pt x="2504287" y="2336800"/>
                  </a:lnTo>
                  <a:close/>
                </a:path>
                <a:path w="2979420" h="2895600">
                  <a:moveTo>
                    <a:pt x="2937370" y="2336800"/>
                  </a:moveTo>
                  <a:lnTo>
                    <a:pt x="2890100" y="2336800"/>
                  </a:lnTo>
                  <a:lnTo>
                    <a:pt x="2887662" y="2324100"/>
                  </a:lnTo>
                  <a:lnTo>
                    <a:pt x="2936824" y="2324100"/>
                  </a:lnTo>
                  <a:lnTo>
                    <a:pt x="2937370" y="2336800"/>
                  </a:lnTo>
                  <a:close/>
                </a:path>
                <a:path w="2979420" h="2895600">
                  <a:moveTo>
                    <a:pt x="586930" y="2349500"/>
                  </a:moveTo>
                  <a:lnTo>
                    <a:pt x="567232" y="2349500"/>
                  </a:lnTo>
                  <a:lnTo>
                    <a:pt x="563562" y="2336800"/>
                  </a:lnTo>
                  <a:lnTo>
                    <a:pt x="586041" y="2336800"/>
                  </a:lnTo>
                  <a:lnTo>
                    <a:pt x="586930" y="2349500"/>
                  </a:lnTo>
                  <a:close/>
                </a:path>
                <a:path w="2979420" h="2895600">
                  <a:moveTo>
                    <a:pt x="927493" y="2349500"/>
                  </a:moveTo>
                  <a:lnTo>
                    <a:pt x="871842" y="2349500"/>
                  </a:lnTo>
                  <a:lnTo>
                    <a:pt x="871588" y="2336800"/>
                  </a:lnTo>
                  <a:lnTo>
                    <a:pt x="926896" y="2336800"/>
                  </a:lnTo>
                  <a:lnTo>
                    <a:pt x="927493" y="2349500"/>
                  </a:lnTo>
                  <a:close/>
                </a:path>
                <a:path w="2979420" h="2895600">
                  <a:moveTo>
                    <a:pt x="2502204" y="2349500"/>
                  </a:moveTo>
                  <a:lnTo>
                    <a:pt x="2456954" y="2349500"/>
                  </a:lnTo>
                  <a:lnTo>
                    <a:pt x="2457297" y="2336800"/>
                  </a:lnTo>
                  <a:lnTo>
                    <a:pt x="2502446" y="2336800"/>
                  </a:lnTo>
                  <a:lnTo>
                    <a:pt x="2502204" y="2349500"/>
                  </a:lnTo>
                  <a:close/>
                </a:path>
                <a:path w="2979420" h="2895600">
                  <a:moveTo>
                    <a:pt x="2938170" y="2349500"/>
                  </a:moveTo>
                  <a:lnTo>
                    <a:pt x="2886329" y="2349500"/>
                  </a:lnTo>
                  <a:lnTo>
                    <a:pt x="2885833" y="2336800"/>
                  </a:lnTo>
                  <a:lnTo>
                    <a:pt x="2937078" y="2336800"/>
                  </a:lnTo>
                  <a:lnTo>
                    <a:pt x="2938170" y="2349500"/>
                  </a:lnTo>
                  <a:close/>
                </a:path>
                <a:path w="2979420" h="2895600">
                  <a:moveTo>
                    <a:pt x="585685" y="2362200"/>
                  </a:moveTo>
                  <a:lnTo>
                    <a:pt x="562825" y="2362200"/>
                  </a:lnTo>
                  <a:lnTo>
                    <a:pt x="566889" y="2349500"/>
                  </a:lnTo>
                  <a:lnTo>
                    <a:pt x="584796" y="2349500"/>
                  </a:lnTo>
                  <a:lnTo>
                    <a:pt x="585685" y="2362200"/>
                  </a:lnTo>
                  <a:close/>
                </a:path>
                <a:path w="2979420" h="2895600">
                  <a:moveTo>
                    <a:pt x="926452" y="2362200"/>
                  </a:moveTo>
                  <a:lnTo>
                    <a:pt x="874420" y="2362200"/>
                  </a:lnTo>
                  <a:lnTo>
                    <a:pt x="874115" y="2349500"/>
                  </a:lnTo>
                  <a:lnTo>
                    <a:pt x="925271" y="2349500"/>
                  </a:lnTo>
                  <a:lnTo>
                    <a:pt x="926452" y="2362200"/>
                  </a:lnTo>
                  <a:close/>
                </a:path>
                <a:path w="2979420" h="2895600">
                  <a:moveTo>
                    <a:pt x="2501404" y="2362200"/>
                  </a:moveTo>
                  <a:lnTo>
                    <a:pt x="2460282" y="2362200"/>
                  </a:lnTo>
                  <a:lnTo>
                    <a:pt x="2460523" y="2349500"/>
                  </a:lnTo>
                  <a:lnTo>
                    <a:pt x="2501696" y="2349500"/>
                  </a:lnTo>
                  <a:lnTo>
                    <a:pt x="2501404" y="2362200"/>
                  </a:lnTo>
                  <a:close/>
                </a:path>
                <a:path w="2979420" h="2895600">
                  <a:moveTo>
                    <a:pt x="2946946" y="2362200"/>
                  </a:moveTo>
                  <a:lnTo>
                    <a:pt x="2886875" y="2362200"/>
                  </a:lnTo>
                  <a:lnTo>
                    <a:pt x="2886417" y="2349500"/>
                  </a:lnTo>
                  <a:lnTo>
                    <a:pt x="2946552" y="2349500"/>
                  </a:lnTo>
                  <a:lnTo>
                    <a:pt x="2946946" y="2362200"/>
                  </a:lnTo>
                  <a:close/>
                </a:path>
                <a:path w="2979420" h="2895600">
                  <a:moveTo>
                    <a:pt x="587768" y="2374900"/>
                  </a:moveTo>
                  <a:lnTo>
                    <a:pt x="565404" y="2374900"/>
                  </a:lnTo>
                  <a:lnTo>
                    <a:pt x="565492" y="2362200"/>
                  </a:lnTo>
                  <a:lnTo>
                    <a:pt x="587425" y="2362200"/>
                  </a:lnTo>
                  <a:lnTo>
                    <a:pt x="587768" y="2374900"/>
                  </a:lnTo>
                  <a:close/>
                </a:path>
                <a:path w="2979420" h="2895600">
                  <a:moveTo>
                    <a:pt x="926655" y="2374900"/>
                  </a:moveTo>
                  <a:lnTo>
                    <a:pt x="875512" y="2374900"/>
                  </a:lnTo>
                  <a:lnTo>
                    <a:pt x="876846" y="2362200"/>
                  </a:lnTo>
                  <a:lnTo>
                    <a:pt x="926058" y="2362200"/>
                  </a:lnTo>
                  <a:lnTo>
                    <a:pt x="926655" y="2374900"/>
                  </a:lnTo>
                  <a:close/>
                </a:path>
                <a:path w="2979420" h="2895600">
                  <a:moveTo>
                    <a:pt x="2495054" y="2374900"/>
                  </a:moveTo>
                  <a:lnTo>
                    <a:pt x="2462263" y="2374900"/>
                  </a:lnTo>
                  <a:lnTo>
                    <a:pt x="2462466" y="2362200"/>
                  </a:lnTo>
                  <a:lnTo>
                    <a:pt x="2494610" y="2362200"/>
                  </a:lnTo>
                  <a:lnTo>
                    <a:pt x="2495054" y="2374900"/>
                  </a:lnTo>
                  <a:close/>
                </a:path>
                <a:path w="2979420" h="2895600">
                  <a:moveTo>
                    <a:pt x="2941840" y="2374900"/>
                  </a:moveTo>
                  <a:lnTo>
                    <a:pt x="2894558" y="2374900"/>
                  </a:lnTo>
                  <a:lnTo>
                    <a:pt x="2893669" y="2362200"/>
                  </a:lnTo>
                  <a:lnTo>
                    <a:pt x="2940938" y="2362200"/>
                  </a:lnTo>
                  <a:lnTo>
                    <a:pt x="2941840" y="2374900"/>
                  </a:lnTo>
                  <a:close/>
                </a:path>
                <a:path w="2979420" h="2895600">
                  <a:moveTo>
                    <a:pt x="591896" y="2387600"/>
                  </a:moveTo>
                  <a:lnTo>
                    <a:pt x="559142" y="2387600"/>
                  </a:lnTo>
                  <a:lnTo>
                    <a:pt x="559193" y="2374900"/>
                  </a:lnTo>
                  <a:lnTo>
                    <a:pt x="586981" y="2374900"/>
                  </a:lnTo>
                  <a:lnTo>
                    <a:pt x="591896" y="2387600"/>
                  </a:lnTo>
                  <a:close/>
                </a:path>
                <a:path w="2979420" h="2895600">
                  <a:moveTo>
                    <a:pt x="932611" y="2387600"/>
                  </a:moveTo>
                  <a:lnTo>
                    <a:pt x="879132" y="2387600"/>
                  </a:lnTo>
                  <a:lnTo>
                    <a:pt x="876058" y="2374900"/>
                  </a:lnTo>
                  <a:lnTo>
                    <a:pt x="932662" y="2374900"/>
                  </a:lnTo>
                  <a:lnTo>
                    <a:pt x="932611" y="2387600"/>
                  </a:lnTo>
                  <a:close/>
                </a:path>
                <a:path w="2979420" h="2895600">
                  <a:moveTo>
                    <a:pt x="2495448" y="2387600"/>
                  </a:moveTo>
                  <a:lnTo>
                    <a:pt x="2455265" y="2387600"/>
                  </a:lnTo>
                  <a:lnTo>
                    <a:pt x="2454071" y="2374900"/>
                  </a:lnTo>
                  <a:lnTo>
                    <a:pt x="2495651" y="2374900"/>
                  </a:lnTo>
                  <a:lnTo>
                    <a:pt x="2495448" y="2387600"/>
                  </a:lnTo>
                  <a:close/>
                </a:path>
                <a:path w="2979420" h="2895600">
                  <a:moveTo>
                    <a:pt x="2948432" y="2387600"/>
                  </a:moveTo>
                  <a:lnTo>
                    <a:pt x="2895053" y="2387600"/>
                  </a:lnTo>
                  <a:lnTo>
                    <a:pt x="2889097" y="2374900"/>
                  </a:lnTo>
                  <a:lnTo>
                    <a:pt x="2945904" y="2374900"/>
                  </a:lnTo>
                  <a:lnTo>
                    <a:pt x="2948432" y="2387600"/>
                  </a:lnTo>
                  <a:close/>
                </a:path>
                <a:path w="2979420" h="2895600">
                  <a:moveTo>
                    <a:pt x="589953" y="2400300"/>
                  </a:moveTo>
                  <a:lnTo>
                    <a:pt x="564807" y="2400300"/>
                  </a:lnTo>
                  <a:lnTo>
                    <a:pt x="564807" y="2387600"/>
                  </a:lnTo>
                  <a:lnTo>
                    <a:pt x="589711" y="2387600"/>
                  </a:lnTo>
                  <a:lnTo>
                    <a:pt x="589953" y="2400300"/>
                  </a:lnTo>
                  <a:close/>
                </a:path>
                <a:path w="2979420" h="2895600">
                  <a:moveTo>
                    <a:pt x="934935" y="2400300"/>
                  </a:moveTo>
                  <a:lnTo>
                    <a:pt x="883196" y="2400300"/>
                  </a:lnTo>
                  <a:lnTo>
                    <a:pt x="882700" y="2387600"/>
                  </a:lnTo>
                  <a:lnTo>
                    <a:pt x="934440" y="2387600"/>
                  </a:lnTo>
                  <a:lnTo>
                    <a:pt x="934935" y="2400300"/>
                  </a:lnTo>
                  <a:close/>
                </a:path>
                <a:path w="2979420" h="2895600">
                  <a:moveTo>
                    <a:pt x="2501747" y="2400300"/>
                  </a:moveTo>
                  <a:lnTo>
                    <a:pt x="2456307" y="2400300"/>
                  </a:lnTo>
                  <a:lnTo>
                    <a:pt x="2454922" y="2387600"/>
                  </a:lnTo>
                  <a:lnTo>
                    <a:pt x="2501849" y="2387600"/>
                  </a:lnTo>
                  <a:lnTo>
                    <a:pt x="2501747" y="2400300"/>
                  </a:lnTo>
                  <a:close/>
                </a:path>
                <a:path w="2979420" h="2895600">
                  <a:moveTo>
                    <a:pt x="2944266" y="2400300"/>
                  </a:moveTo>
                  <a:lnTo>
                    <a:pt x="2896450" y="2400300"/>
                  </a:lnTo>
                  <a:lnTo>
                    <a:pt x="2895942" y="2387600"/>
                  </a:lnTo>
                  <a:lnTo>
                    <a:pt x="2943377" y="2387600"/>
                  </a:lnTo>
                  <a:lnTo>
                    <a:pt x="2944266" y="2400300"/>
                  </a:lnTo>
                  <a:close/>
                </a:path>
                <a:path w="2979420" h="2895600">
                  <a:moveTo>
                    <a:pt x="592836" y="2413000"/>
                  </a:moveTo>
                  <a:lnTo>
                    <a:pt x="562864" y="2413000"/>
                  </a:lnTo>
                  <a:lnTo>
                    <a:pt x="560781" y="2400300"/>
                  </a:lnTo>
                  <a:lnTo>
                    <a:pt x="592785" y="2400300"/>
                  </a:lnTo>
                  <a:lnTo>
                    <a:pt x="592836" y="2413000"/>
                  </a:lnTo>
                  <a:close/>
                </a:path>
                <a:path w="2979420" h="2895600">
                  <a:moveTo>
                    <a:pt x="940549" y="2413000"/>
                  </a:moveTo>
                  <a:lnTo>
                    <a:pt x="882154" y="2413000"/>
                  </a:lnTo>
                  <a:lnTo>
                    <a:pt x="881659" y="2400300"/>
                  </a:lnTo>
                  <a:lnTo>
                    <a:pt x="940003" y="2400300"/>
                  </a:lnTo>
                  <a:lnTo>
                    <a:pt x="940549" y="2413000"/>
                  </a:lnTo>
                  <a:close/>
                </a:path>
                <a:path w="2979420" h="2895600">
                  <a:moveTo>
                    <a:pt x="2497137" y="2413000"/>
                  </a:moveTo>
                  <a:lnTo>
                    <a:pt x="2460332" y="2413000"/>
                  </a:lnTo>
                  <a:lnTo>
                    <a:pt x="2460421" y="2400300"/>
                  </a:lnTo>
                  <a:lnTo>
                    <a:pt x="2497239" y="2400300"/>
                  </a:lnTo>
                  <a:lnTo>
                    <a:pt x="2497137" y="2413000"/>
                  </a:lnTo>
                  <a:close/>
                </a:path>
                <a:path w="2979420" h="2895600">
                  <a:moveTo>
                    <a:pt x="2952749" y="2413000"/>
                  </a:moveTo>
                  <a:lnTo>
                    <a:pt x="2895599" y="2413000"/>
                  </a:lnTo>
                  <a:lnTo>
                    <a:pt x="2894710" y="2400300"/>
                  </a:lnTo>
                  <a:lnTo>
                    <a:pt x="2951860" y="2400300"/>
                  </a:lnTo>
                  <a:lnTo>
                    <a:pt x="2952749" y="2413000"/>
                  </a:lnTo>
                  <a:close/>
                </a:path>
                <a:path w="2979420" h="2895600">
                  <a:moveTo>
                    <a:pt x="595020" y="2425700"/>
                  </a:moveTo>
                  <a:lnTo>
                    <a:pt x="559295" y="2425700"/>
                  </a:lnTo>
                  <a:lnTo>
                    <a:pt x="562724" y="2413000"/>
                  </a:lnTo>
                  <a:lnTo>
                    <a:pt x="594969" y="2413000"/>
                  </a:lnTo>
                  <a:lnTo>
                    <a:pt x="595020" y="2425700"/>
                  </a:lnTo>
                  <a:close/>
                </a:path>
                <a:path w="2979420" h="2895600">
                  <a:moveTo>
                    <a:pt x="942136" y="2425700"/>
                  </a:moveTo>
                  <a:lnTo>
                    <a:pt x="878776" y="2425700"/>
                  </a:lnTo>
                  <a:lnTo>
                    <a:pt x="878484" y="2413000"/>
                  </a:lnTo>
                  <a:lnTo>
                    <a:pt x="941044" y="2413000"/>
                  </a:lnTo>
                  <a:lnTo>
                    <a:pt x="942136" y="2425700"/>
                  </a:lnTo>
                  <a:close/>
                </a:path>
                <a:path w="2979420" h="2895600">
                  <a:moveTo>
                    <a:pt x="2494711" y="2425700"/>
                  </a:moveTo>
                  <a:lnTo>
                    <a:pt x="2456611" y="2425700"/>
                  </a:lnTo>
                  <a:lnTo>
                    <a:pt x="2456662" y="2413000"/>
                  </a:lnTo>
                  <a:lnTo>
                    <a:pt x="2494711" y="2413000"/>
                  </a:lnTo>
                  <a:lnTo>
                    <a:pt x="2494711" y="2425700"/>
                  </a:lnTo>
                  <a:close/>
                </a:path>
                <a:path w="2979420" h="2895600">
                  <a:moveTo>
                    <a:pt x="2954934" y="2425700"/>
                  </a:moveTo>
                  <a:lnTo>
                    <a:pt x="2899524" y="2425700"/>
                  </a:lnTo>
                  <a:lnTo>
                    <a:pt x="2898622" y="2413000"/>
                  </a:lnTo>
                  <a:lnTo>
                    <a:pt x="2954045" y="2413000"/>
                  </a:lnTo>
                  <a:lnTo>
                    <a:pt x="2954934" y="2425700"/>
                  </a:lnTo>
                  <a:close/>
                </a:path>
                <a:path w="2979420" h="2895600">
                  <a:moveTo>
                    <a:pt x="593979" y="2438400"/>
                  </a:moveTo>
                  <a:lnTo>
                    <a:pt x="560539" y="2438400"/>
                  </a:lnTo>
                  <a:lnTo>
                    <a:pt x="561035" y="2425700"/>
                  </a:lnTo>
                  <a:lnTo>
                    <a:pt x="588467" y="2425700"/>
                  </a:lnTo>
                  <a:lnTo>
                    <a:pt x="593979" y="2438400"/>
                  </a:lnTo>
                  <a:close/>
                </a:path>
                <a:path w="2979420" h="2895600">
                  <a:moveTo>
                    <a:pt x="941590" y="2438400"/>
                  </a:moveTo>
                  <a:lnTo>
                    <a:pt x="881811" y="2438400"/>
                  </a:lnTo>
                  <a:lnTo>
                    <a:pt x="881113" y="2425700"/>
                  </a:lnTo>
                  <a:lnTo>
                    <a:pt x="943419" y="2425700"/>
                  </a:lnTo>
                  <a:lnTo>
                    <a:pt x="941590" y="2438400"/>
                  </a:lnTo>
                  <a:close/>
                </a:path>
                <a:path w="2979420" h="2895600">
                  <a:moveTo>
                    <a:pt x="2496248" y="2438400"/>
                  </a:moveTo>
                  <a:lnTo>
                    <a:pt x="2452839" y="2438400"/>
                  </a:lnTo>
                  <a:lnTo>
                    <a:pt x="2452839" y="2425700"/>
                  </a:lnTo>
                  <a:lnTo>
                    <a:pt x="2498432" y="2425700"/>
                  </a:lnTo>
                  <a:lnTo>
                    <a:pt x="2496248" y="2438400"/>
                  </a:lnTo>
                  <a:close/>
                </a:path>
                <a:path w="2979420" h="2895600">
                  <a:moveTo>
                    <a:pt x="2950959" y="2438400"/>
                  </a:moveTo>
                  <a:lnTo>
                    <a:pt x="2902648" y="2438400"/>
                  </a:lnTo>
                  <a:lnTo>
                    <a:pt x="2902940" y="2425700"/>
                  </a:lnTo>
                  <a:lnTo>
                    <a:pt x="2950565" y="2425700"/>
                  </a:lnTo>
                  <a:lnTo>
                    <a:pt x="2950959" y="2438400"/>
                  </a:lnTo>
                  <a:close/>
                </a:path>
                <a:path w="2979420" h="2895600">
                  <a:moveTo>
                    <a:pt x="594868" y="2451100"/>
                  </a:moveTo>
                  <a:lnTo>
                    <a:pt x="560438" y="2451100"/>
                  </a:lnTo>
                  <a:lnTo>
                    <a:pt x="560590" y="2438400"/>
                  </a:lnTo>
                  <a:lnTo>
                    <a:pt x="594169" y="2438400"/>
                  </a:lnTo>
                  <a:lnTo>
                    <a:pt x="594868" y="2451100"/>
                  </a:lnTo>
                  <a:close/>
                </a:path>
                <a:path w="2979420" h="2895600">
                  <a:moveTo>
                    <a:pt x="940447" y="2451100"/>
                  </a:moveTo>
                  <a:lnTo>
                    <a:pt x="884288" y="2451100"/>
                  </a:lnTo>
                  <a:lnTo>
                    <a:pt x="882446" y="2438400"/>
                  </a:lnTo>
                  <a:lnTo>
                    <a:pt x="940003" y="2438400"/>
                  </a:lnTo>
                  <a:lnTo>
                    <a:pt x="940447" y="2451100"/>
                  </a:lnTo>
                  <a:close/>
                </a:path>
                <a:path w="2979420" h="2895600">
                  <a:moveTo>
                    <a:pt x="2493022" y="2451100"/>
                  </a:moveTo>
                  <a:lnTo>
                    <a:pt x="2452738" y="2451100"/>
                  </a:lnTo>
                  <a:lnTo>
                    <a:pt x="2458796" y="2438400"/>
                  </a:lnTo>
                  <a:lnTo>
                    <a:pt x="2493022" y="2438400"/>
                  </a:lnTo>
                  <a:lnTo>
                    <a:pt x="2493022" y="2451100"/>
                  </a:lnTo>
                  <a:close/>
                </a:path>
                <a:path w="2979420" h="2895600">
                  <a:moveTo>
                    <a:pt x="2954591" y="2451100"/>
                  </a:moveTo>
                  <a:lnTo>
                    <a:pt x="2901556" y="2451100"/>
                  </a:lnTo>
                  <a:lnTo>
                    <a:pt x="2903537" y="2438400"/>
                  </a:lnTo>
                  <a:lnTo>
                    <a:pt x="2953004" y="2438400"/>
                  </a:lnTo>
                  <a:lnTo>
                    <a:pt x="2954591" y="2451100"/>
                  </a:lnTo>
                  <a:close/>
                </a:path>
                <a:path w="2979420" h="2895600">
                  <a:moveTo>
                    <a:pt x="597496" y="2463800"/>
                  </a:moveTo>
                  <a:lnTo>
                    <a:pt x="556221" y="2463800"/>
                  </a:lnTo>
                  <a:lnTo>
                    <a:pt x="556425" y="2451100"/>
                  </a:lnTo>
                  <a:lnTo>
                    <a:pt x="597242" y="2451100"/>
                  </a:lnTo>
                  <a:lnTo>
                    <a:pt x="597496" y="2463800"/>
                  </a:lnTo>
                  <a:close/>
                </a:path>
                <a:path w="2979420" h="2895600">
                  <a:moveTo>
                    <a:pt x="948042" y="2463800"/>
                  </a:moveTo>
                  <a:lnTo>
                    <a:pt x="880960" y="2463800"/>
                  </a:lnTo>
                  <a:lnTo>
                    <a:pt x="880668" y="2451100"/>
                  </a:lnTo>
                  <a:lnTo>
                    <a:pt x="947534" y="2451100"/>
                  </a:lnTo>
                  <a:lnTo>
                    <a:pt x="948042" y="2463800"/>
                  </a:lnTo>
                  <a:close/>
                </a:path>
                <a:path w="2979420" h="2895600">
                  <a:moveTo>
                    <a:pt x="2501607" y="2463800"/>
                  </a:moveTo>
                  <a:lnTo>
                    <a:pt x="2455621" y="2463800"/>
                  </a:lnTo>
                  <a:lnTo>
                    <a:pt x="2455621" y="2451100"/>
                  </a:lnTo>
                  <a:lnTo>
                    <a:pt x="2501607" y="2451100"/>
                  </a:lnTo>
                  <a:lnTo>
                    <a:pt x="2501607" y="2463800"/>
                  </a:lnTo>
                  <a:close/>
                </a:path>
                <a:path w="2979420" h="2895600">
                  <a:moveTo>
                    <a:pt x="2955975" y="2463800"/>
                  </a:moveTo>
                  <a:lnTo>
                    <a:pt x="2901607" y="2463800"/>
                  </a:lnTo>
                  <a:lnTo>
                    <a:pt x="2901200" y="2451100"/>
                  </a:lnTo>
                  <a:lnTo>
                    <a:pt x="2955086" y="2451100"/>
                  </a:lnTo>
                  <a:lnTo>
                    <a:pt x="2955975" y="2463800"/>
                  </a:lnTo>
                  <a:close/>
                </a:path>
                <a:path w="2979420" h="2895600">
                  <a:moveTo>
                    <a:pt x="598538" y="2476500"/>
                  </a:moveTo>
                  <a:lnTo>
                    <a:pt x="560235" y="2476500"/>
                  </a:lnTo>
                  <a:lnTo>
                    <a:pt x="560539" y="2463800"/>
                  </a:lnTo>
                  <a:lnTo>
                    <a:pt x="598284" y="2463800"/>
                  </a:lnTo>
                  <a:lnTo>
                    <a:pt x="598538" y="2476500"/>
                  </a:lnTo>
                  <a:close/>
                </a:path>
                <a:path w="2979420" h="2895600">
                  <a:moveTo>
                    <a:pt x="943673" y="2476500"/>
                  </a:moveTo>
                  <a:lnTo>
                    <a:pt x="886866" y="2476500"/>
                  </a:lnTo>
                  <a:lnTo>
                    <a:pt x="886713" y="2463800"/>
                  </a:lnTo>
                  <a:lnTo>
                    <a:pt x="943279" y="2463800"/>
                  </a:lnTo>
                  <a:lnTo>
                    <a:pt x="943673" y="2476500"/>
                  </a:lnTo>
                  <a:close/>
                </a:path>
                <a:path w="2979420" h="2895600">
                  <a:moveTo>
                    <a:pt x="2498877" y="2476500"/>
                  </a:moveTo>
                  <a:lnTo>
                    <a:pt x="2452585" y="2476500"/>
                  </a:lnTo>
                  <a:lnTo>
                    <a:pt x="2452585" y="2463800"/>
                  </a:lnTo>
                  <a:lnTo>
                    <a:pt x="2498877" y="2463800"/>
                  </a:lnTo>
                  <a:lnTo>
                    <a:pt x="2498877" y="2476500"/>
                  </a:lnTo>
                  <a:close/>
                </a:path>
                <a:path w="2979420" h="2895600">
                  <a:moveTo>
                    <a:pt x="2960890" y="2476500"/>
                  </a:moveTo>
                  <a:lnTo>
                    <a:pt x="2904782" y="2476500"/>
                  </a:lnTo>
                  <a:lnTo>
                    <a:pt x="2903880" y="2463800"/>
                  </a:lnTo>
                  <a:lnTo>
                    <a:pt x="2960446" y="2463800"/>
                  </a:lnTo>
                  <a:lnTo>
                    <a:pt x="2960890" y="2476500"/>
                  </a:lnTo>
                  <a:close/>
                </a:path>
                <a:path w="2979420" h="2895600">
                  <a:moveTo>
                    <a:pt x="598335" y="2489200"/>
                  </a:moveTo>
                  <a:lnTo>
                    <a:pt x="554380" y="2489200"/>
                  </a:lnTo>
                  <a:lnTo>
                    <a:pt x="554685" y="2476500"/>
                  </a:lnTo>
                  <a:lnTo>
                    <a:pt x="600024" y="2476500"/>
                  </a:lnTo>
                  <a:lnTo>
                    <a:pt x="598335" y="2489200"/>
                  </a:lnTo>
                  <a:close/>
                </a:path>
                <a:path w="2979420" h="2895600">
                  <a:moveTo>
                    <a:pt x="946746" y="2489200"/>
                  </a:moveTo>
                  <a:lnTo>
                    <a:pt x="882802" y="2489200"/>
                  </a:lnTo>
                  <a:lnTo>
                    <a:pt x="882497" y="2476500"/>
                  </a:lnTo>
                  <a:lnTo>
                    <a:pt x="944359" y="2476500"/>
                  </a:lnTo>
                  <a:lnTo>
                    <a:pt x="946746" y="2489200"/>
                  </a:lnTo>
                  <a:close/>
                </a:path>
                <a:path w="2979420" h="2895600">
                  <a:moveTo>
                    <a:pt x="2501506" y="2489200"/>
                  </a:moveTo>
                  <a:lnTo>
                    <a:pt x="2456751" y="2489200"/>
                  </a:lnTo>
                  <a:lnTo>
                    <a:pt x="2456662" y="2476500"/>
                  </a:lnTo>
                  <a:lnTo>
                    <a:pt x="2497137" y="2476500"/>
                  </a:lnTo>
                  <a:lnTo>
                    <a:pt x="2501506" y="2489200"/>
                  </a:lnTo>
                  <a:close/>
                </a:path>
                <a:path w="2979420" h="2895600">
                  <a:moveTo>
                    <a:pt x="2956128" y="2489200"/>
                  </a:moveTo>
                  <a:lnTo>
                    <a:pt x="2904426" y="2489200"/>
                  </a:lnTo>
                  <a:lnTo>
                    <a:pt x="2903880" y="2476500"/>
                  </a:lnTo>
                  <a:lnTo>
                    <a:pt x="2955277" y="2476500"/>
                  </a:lnTo>
                  <a:lnTo>
                    <a:pt x="2956128" y="2489200"/>
                  </a:lnTo>
                  <a:close/>
                </a:path>
                <a:path w="2979420" h="2895600">
                  <a:moveTo>
                    <a:pt x="599236" y="2501900"/>
                  </a:moveTo>
                  <a:lnTo>
                    <a:pt x="557707" y="2501900"/>
                  </a:lnTo>
                  <a:lnTo>
                    <a:pt x="554037" y="2489200"/>
                  </a:lnTo>
                  <a:lnTo>
                    <a:pt x="598690" y="2489200"/>
                  </a:lnTo>
                  <a:lnTo>
                    <a:pt x="599236" y="2501900"/>
                  </a:lnTo>
                  <a:close/>
                </a:path>
                <a:path w="2979420" h="2895600">
                  <a:moveTo>
                    <a:pt x="945705" y="2501900"/>
                  </a:moveTo>
                  <a:lnTo>
                    <a:pt x="882802" y="2501900"/>
                  </a:lnTo>
                  <a:lnTo>
                    <a:pt x="883996" y="2489200"/>
                  </a:lnTo>
                  <a:lnTo>
                    <a:pt x="947686" y="2489200"/>
                  </a:lnTo>
                  <a:lnTo>
                    <a:pt x="945705" y="2501900"/>
                  </a:lnTo>
                  <a:close/>
                </a:path>
                <a:path w="2979420" h="2895600">
                  <a:moveTo>
                    <a:pt x="2495550" y="2501900"/>
                  </a:moveTo>
                  <a:lnTo>
                    <a:pt x="2460332" y="2501900"/>
                  </a:lnTo>
                  <a:lnTo>
                    <a:pt x="2454668" y="2489200"/>
                  </a:lnTo>
                  <a:lnTo>
                    <a:pt x="2501607" y="2489200"/>
                  </a:lnTo>
                  <a:lnTo>
                    <a:pt x="2495550" y="2501900"/>
                  </a:lnTo>
                  <a:close/>
                </a:path>
                <a:path w="2979420" h="2895600">
                  <a:moveTo>
                    <a:pt x="2959747" y="2501900"/>
                  </a:moveTo>
                  <a:lnTo>
                    <a:pt x="2905124" y="2501900"/>
                  </a:lnTo>
                  <a:lnTo>
                    <a:pt x="2910979" y="2489200"/>
                  </a:lnTo>
                  <a:lnTo>
                    <a:pt x="2959747" y="2489200"/>
                  </a:lnTo>
                  <a:lnTo>
                    <a:pt x="2959747" y="2501900"/>
                  </a:lnTo>
                  <a:close/>
                </a:path>
                <a:path w="2979420" h="2895600">
                  <a:moveTo>
                    <a:pt x="597154" y="2514600"/>
                  </a:moveTo>
                  <a:lnTo>
                    <a:pt x="559295" y="2514600"/>
                  </a:lnTo>
                  <a:lnTo>
                    <a:pt x="559498" y="2501900"/>
                  </a:lnTo>
                  <a:lnTo>
                    <a:pt x="596950" y="2501900"/>
                  </a:lnTo>
                  <a:lnTo>
                    <a:pt x="597154" y="2514600"/>
                  </a:lnTo>
                  <a:close/>
                </a:path>
                <a:path w="2979420" h="2895600">
                  <a:moveTo>
                    <a:pt x="951458" y="2514600"/>
                  </a:moveTo>
                  <a:lnTo>
                    <a:pt x="883640" y="2514600"/>
                  </a:lnTo>
                  <a:lnTo>
                    <a:pt x="883297" y="2501900"/>
                  </a:lnTo>
                  <a:lnTo>
                    <a:pt x="950569" y="2501900"/>
                  </a:lnTo>
                  <a:lnTo>
                    <a:pt x="951458" y="2514600"/>
                  </a:lnTo>
                  <a:close/>
                </a:path>
                <a:path w="2979420" h="2895600">
                  <a:moveTo>
                    <a:pt x="2500020" y="2514600"/>
                  </a:moveTo>
                  <a:lnTo>
                    <a:pt x="2457996" y="2514600"/>
                  </a:lnTo>
                  <a:lnTo>
                    <a:pt x="2460523" y="2501900"/>
                  </a:lnTo>
                  <a:lnTo>
                    <a:pt x="2499918" y="2501900"/>
                  </a:lnTo>
                  <a:lnTo>
                    <a:pt x="2500020" y="2514600"/>
                  </a:lnTo>
                  <a:close/>
                </a:path>
                <a:path w="2979420" h="2895600">
                  <a:moveTo>
                    <a:pt x="2962871" y="2514600"/>
                  </a:moveTo>
                  <a:lnTo>
                    <a:pt x="2907106" y="2514600"/>
                  </a:lnTo>
                  <a:lnTo>
                    <a:pt x="2906166" y="2501900"/>
                  </a:lnTo>
                  <a:lnTo>
                    <a:pt x="2960585" y="2501900"/>
                  </a:lnTo>
                  <a:lnTo>
                    <a:pt x="2962871" y="2514600"/>
                  </a:lnTo>
                  <a:close/>
                </a:path>
                <a:path w="2979420" h="2895600">
                  <a:moveTo>
                    <a:pt x="598982" y="2527300"/>
                  </a:moveTo>
                  <a:lnTo>
                    <a:pt x="554240" y="2527300"/>
                  </a:lnTo>
                  <a:lnTo>
                    <a:pt x="554380" y="2514600"/>
                  </a:lnTo>
                  <a:lnTo>
                    <a:pt x="598792" y="2514600"/>
                  </a:lnTo>
                  <a:lnTo>
                    <a:pt x="598982" y="2527300"/>
                  </a:lnTo>
                  <a:close/>
                </a:path>
                <a:path w="2979420" h="2895600">
                  <a:moveTo>
                    <a:pt x="952004" y="2527300"/>
                  </a:moveTo>
                  <a:lnTo>
                    <a:pt x="885482" y="2527300"/>
                  </a:lnTo>
                  <a:lnTo>
                    <a:pt x="885228" y="2514600"/>
                  </a:lnTo>
                  <a:lnTo>
                    <a:pt x="951560" y="2514600"/>
                  </a:lnTo>
                  <a:lnTo>
                    <a:pt x="952004" y="2527300"/>
                  </a:lnTo>
                  <a:close/>
                </a:path>
                <a:path w="2979420" h="2895600">
                  <a:moveTo>
                    <a:pt x="2495499" y="2527300"/>
                  </a:moveTo>
                  <a:lnTo>
                    <a:pt x="2459977" y="2527300"/>
                  </a:lnTo>
                  <a:lnTo>
                    <a:pt x="2459926" y="2514600"/>
                  </a:lnTo>
                  <a:lnTo>
                    <a:pt x="2495397" y="2514600"/>
                  </a:lnTo>
                  <a:lnTo>
                    <a:pt x="2495499" y="2527300"/>
                  </a:lnTo>
                  <a:close/>
                </a:path>
                <a:path w="2979420" h="2895600">
                  <a:moveTo>
                    <a:pt x="2965056" y="2540000"/>
                  </a:moveTo>
                  <a:lnTo>
                    <a:pt x="2917672" y="2540000"/>
                  </a:lnTo>
                  <a:lnTo>
                    <a:pt x="2916986" y="2527300"/>
                  </a:lnTo>
                  <a:lnTo>
                    <a:pt x="2913265" y="2527300"/>
                  </a:lnTo>
                  <a:lnTo>
                    <a:pt x="2912618" y="2514600"/>
                  </a:lnTo>
                  <a:lnTo>
                    <a:pt x="2963760" y="2514600"/>
                  </a:lnTo>
                  <a:lnTo>
                    <a:pt x="2964167" y="2527300"/>
                  </a:lnTo>
                  <a:lnTo>
                    <a:pt x="2965056" y="2540000"/>
                  </a:lnTo>
                  <a:close/>
                </a:path>
                <a:path w="2979420" h="2895600">
                  <a:moveTo>
                    <a:pt x="596607" y="2540000"/>
                  </a:moveTo>
                  <a:lnTo>
                    <a:pt x="558012" y="2540000"/>
                  </a:lnTo>
                  <a:lnTo>
                    <a:pt x="558152" y="2527300"/>
                  </a:lnTo>
                  <a:lnTo>
                    <a:pt x="596506" y="2527300"/>
                  </a:lnTo>
                  <a:lnTo>
                    <a:pt x="596607" y="2540000"/>
                  </a:lnTo>
                  <a:close/>
                </a:path>
                <a:path w="2979420" h="2895600">
                  <a:moveTo>
                    <a:pt x="956818" y="2540000"/>
                  </a:moveTo>
                  <a:lnTo>
                    <a:pt x="888301" y="2540000"/>
                  </a:lnTo>
                  <a:lnTo>
                    <a:pt x="888009" y="2527300"/>
                  </a:lnTo>
                  <a:lnTo>
                    <a:pt x="955929" y="2527300"/>
                  </a:lnTo>
                  <a:lnTo>
                    <a:pt x="956818" y="2540000"/>
                  </a:lnTo>
                  <a:close/>
                </a:path>
                <a:path w="2979420" h="2895600">
                  <a:moveTo>
                    <a:pt x="2502446" y="2540000"/>
                  </a:moveTo>
                  <a:lnTo>
                    <a:pt x="2458796" y="2540000"/>
                  </a:lnTo>
                  <a:lnTo>
                    <a:pt x="2458796" y="2527300"/>
                  </a:lnTo>
                  <a:lnTo>
                    <a:pt x="2502446" y="2527300"/>
                  </a:lnTo>
                  <a:lnTo>
                    <a:pt x="2502446" y="2540000"/>
                  </a:lnTo>
                  <a:close/>
                </a:path>
                <a:path w="2979420" h="2895600">
                  <a:moveTo>
                    <a:pt x="595210" y="2552700"/>
                  </a:moveTo>
                  <a:lnTo>
                    <a:pt x="555624" y="2552700"/>
                  </a:lnTo>
                  <a:lnTo>
                    <a:pt x="555828" y="2540000"/>
                  </a:lnTo>
                  <a:lnTo>
                    <a:pt x="595210" y="2540000"/>
                  </a:lnTo>
                  <a:lnTo>
                    <a:pt x="595210" y="2552700"/>
                  </a:lnTo>
                  <a:close/>
                </a:path>
                <a:path w="2979420" h="2895600">
                  <a:moveTo>
                    <a:pt x="951357" y="2552700"/>
                  </a:moveTo>
                  <a:lnTo>
                    <a:pt x="886815" y="2552700"/>
                  </a:lnTo>
                  <a:lnTo>
                    <a:pt x="886625" y="2540000"/>
                  </a:lnTo>
                  <a:lnTo>
                    <a:pt x="950569" y="2540000"/>
                  </a:lnTo>
                  <a:lnTo>
                    <a:pt x="951357" y="2552700"/>
                  </a:lnTo>
                  <a:close/>
                </a:path>
                <a:path w="2979420" h="2895600">
                  <a:moveTo>
                    <a:pt x="2500464" y="2552700"/>
                  </a:moveTo>
                  <a:lnTo>
                    <a:pt x="2455621" y="2552700"/>
                  </a:lnTo>
                  <a:lnTo>
                    <a:pt x="2461818" y="2540000"/>
                  </a:lnTo>
                  <a:lnTo>
                    <a:pt x="2497734" y="2540000"/>
                  </a:lnTo>
                  <a:lnTo>
                    <a:pt x="2500464" y="2552700"/>
                  </a:lnTo>
                  <a:close/>
                </a:path>
                <a:path w="2979420" h="2895600">
                  <a:moveTo>
                    <a:pt x="2963811" y="2552700"/>
                  </a:moveTo>
                  <a:lnTo>
                    <a:pt x="2920403" y="2552700"/>
                  </a:lnTo>
                  <a:lnTo>
                    <a:pt x="2919615" y="2540000"/>
                  </a:lnTo>
                  <a:lnTo>
                    <a:pt x="2968472" y="2540000"/>
                  </a:lnTo>
                  <a:lnTo>
                    <a:pt x="2963811" y="2552700"/>
                  </a:lnTo>
                  <a:close/>
                </a:path>
                <a:path w="2979420" h="2895600">
                  <a:moveTo>
                    <a:pt x="594664" y="2578100"/>
                  </a:moveTo>
                  <a:lnTo>
                    <a:pt x="552653" y="2578100"/>
                  </a:lnTo>
                  <a:lnTo>
                    <a:pt x="556971" y="2565400"/>
                  </a:lnTo>
                  <a:lnTo>
                    <a:pt x="557314" y="2565400"/>
                  </a:lnTo>
                  <a:lnTo>
                    <a:pt x="551014" y="2552700"/>
                  </a:lnTo>
                  <a:lnTo>
                    <a:pt x="600519" y="2552700"/>
                  </a:lnTo>
                  <a:lnTo>
                    <a:pt x="596455" y="2565400"/>
                  </a:lnTo>
                  <a:lnTo>
                    <a:pt x="594664" y="2578100"/>
                  </a:lnTo>
                  <a:close/>
                </a:path>
                <a:path w="2979420" h="2895600">
                  <a:moveTo>
                    <a:pt x="956970" y="2565400"/>
                  </a:moveTo>
                  <a:lnTo>
                    <a:pt x="887857" y="2565400"/>
                  </a:lnTo>
                  <a:lnTo>
                    <a:pt x="887171" y="2552700"/>
                  </a:lnTo>
                  <a:lnTo>
                    <a:pt x="955230" y="2552700"/>
                  </a:lnTo>
                  <a:lnTo>
                    <a:pt x="956970" y="2565400"/>
                  </a:lnTo>
                  <a:close/>
                </a:path>
                <a:path w="2979420" h="2895600">
                  <a:moveTo>
                    <a:pt x="2496197" y="2565400"/>
                  </a:moveTo>
                  <a:lnTo>
                    <a:pt x="2455125" y="2565400"/>
                  </a:lnTo>
                  <a:lnTo>
                    <a:pt x="2455710" y="2552700"/>
                  </a:lnTo>
                  <a:lnTo>
                    <a:pt x="2500617" y="2552700"/>
                  </a:lnTo>
                  <a:lnTo>
                    <a:pt x="2496197" y="2565400"/>
                  </a:lnTo>
                  <a:close/>
                </a:path>
                <a:path w="2979420" h="2895600">
                  <a:moveTo>
                    <a:pt x="2968574" y="2565400"/>
                  </a:moveTo>
                  <a:lnTo>
                    <a:pt x="2919171" y="2565400"/>
                  </a:lnTo>
                  <a:lnTo>
                    <a:pt x="2923184" y="2552700"/>
                  </a:lnTo>
                  <a:lnTo>
                    <a:pt x="2964560" y="2552700"/>
                  </a:lnTo>
                  <a:lnTo>
                    <a:pt x="2968574" y="2565400"/>
                  </a:lnTo>
                  <a:close/>
                </a:path>
                <a:path w="2979420" h="2895600">
                  <a:moveTo>
                    <a:pt x="954582" y="2578100"/>
                  </a:moveTo>
                  <a:lnTo>
                    <a:pt x="887857" y="2578100"/>
                  </a:lnTo>
                  <a:lnTo>
                    <a:pt x="888301" y="2565400"/>
                  </a:lnTo>
                  <a:lnTo>
                    <a:pt x="953884" y="2565400"/>
                  </a:lnTo>
                  <a:lnTo>
                    <a:pt x="954582" y="2578100"/>
                  </a:lnTo>
                  <a:close/>
                </a:path>
                <a:path w="2979420" h="2895600">
                  <a:moveTo>
                    <a:pt x="2495054" y="2578100"/>
                  </a:moveTo>
                  <a:lnTo>
                    <a:pt x="2458491" y="2578100"/>
                  </a:lnTo>
                  <a:lnTo>
                    <a:pt x="2458491" y="2565400"/>
                  </a:lnTo>
                  <a:lnTo>
                    <a:pt x="2494953" y="2565400"/>
                  </a:lnTo>
                  <a:lnTo>
                    <a:pt x="2495054" y="2578100"/>
                  </a:lnTo>
                  <a:close/>
                </a:path>
                <a:path w="2979420" h="2895600">
                  <a:moveTo>
                    <a:pt x="2965653" y="2578100"/>
                  </a:moveTo>
                  <a:lnTo>
                    <a:pt x="2928289" y="2578100"/>
                  </a:lnTo>
                  <a:lnTo>
                    <a:pt x="2926956" y="2565400"/>
                  </a:lnTo>
                  <a:lnTo>
                    <a:pt x="2965157" y="2565400"/>
                  </a:lnTo>
                  <a:lnTo>
                    <a:pt x="2965653" y="2578100"/>
                  </a:lnTo>
                  <a:close/>
                </a:path>
                <a:path w="2979420" h="2895600">
                  <a:moveTo>
                    <a:pt x="597992" y="2590800"/>
                  </a:moveTo>
                  <a:lnTo>
                    <a:pt x="549617" y="2590800"/>
                  </a:lnTo>
                  <a:lnTo>
                    <a:pt x="550125" y="2578100"/>
                  </a:lnTo>
                  <a:lnTo>
                    <a:pt x="598093" y="2578100"/>
                  </a:lnTo>
                  <a:lnTo>
                    <a:pt x="597992" y="2590800"/>
                  </a:lnTo>
                  <a:close/>
                </a:path>
                <a:path w="2979420" h="2895600">
                  <a:moveTo>
                    <a:pt x="960640" y="2590800"/>
                  </a:moveTo>
                  <a:lnTo>
                    <a:pt x="894651" y="2590800"/>
                  </a:lnTo>
                  <a:lnTo>
                    <a:pt x="894511" y="2578100"/>
                  </a:lnTo>
                  <a:lnTo>
                    <a:pt x="959942" y="2578100"/>
                  </a:lnTo>
                  <a:lnTo>
                    <a:pt x="960640" y="2590800"/>
                  </a:lnTo>
                  <a:close/>
                </a:path>
                <a:path w="2979420" h="2895600">
                  <a:moveTo>
                    <a:pt x="2502293" y="2590800"/>
                  </a:moveTo>
                  <a:lnTo>
                    <a:pt x="2455964" y="2590800"/>
                  </a:lnTo>
                  <a:lnTo>
                    <a:pt x="2455913" y="2578100"/>
                  </a:lnTo>
                  <a:lnTo>
                    <a:pt x="2502103" y="2578100"/>
                  </a:lnTo>
                  <a:lnTo>
                    <a:pt x="2502293" y="2590800"/>
                  </a:lnTo>
                  <a:close/>
                </a:path>
                <a:path w="2979420" h="2895600">
                  <a:moveTo>
                    <a:pt x="2969666" y="2590800"/>
                  </a:moveTo>
                  <a:lnTo>
                    <a:pt x="2927654" y="2590800"/>
                  </a:lnTo>
                  <a:lnTo>
                    <a:pt x="2924670" y="2578100"/>
                  </a:lnTo>
                  <a:lnTo>
                    <a:pt x="2969513" y="2578100"/>
                  </a:lnTo>
                  <a:lnTo>
                    <a:pt x="2969666" y="2590800"/>
                  </a:lnTo>
                  <a:close/>
                </a:path>
                <a:path w="2979420" h="2895600">
                  <a:moveTo>
                    <a:pt x="598284" y="2603500"/>
                  </a:moveTo>
                  <a:lnTo>
                    <a:pt x="549668" y="2603500"/>
                  </a:lnTo>
                  <a:lnTo>
                    <a:pt x="549871" y="2590800"/>
                  </a:lnTo>
                  <a:lnTo>
                    <a:pt x="598284" y="2590800"/>
                  </a:lnTo>
                  <a:lnTo>
                    <a:pt x="598284" y="2603500"/>
                  </a:lnTo>
                  <a:close/>
                </a:path>
                <a:path w="2979420" h="2895600">
                  <a:moveTo>
                    <a:pt x="962126" y="2603500"/>
                  </a:moveTo>
                  <a:lnTo>
                    <a:pt x="894308" y="2603500"/>
                  </a:lnTo>
                  <a:lnTo>
                    <a:pt x="894067" y="2590800"/>
                  </a:lnTo>
                  <a:lnTo>
                    <a:pt x="961783" y="2590800"/>
                  </a:lnTo>
                  <a:lnTo>
                    <a:pt x="962126" y="2603500"/>
                  </a:lnTo>
                  <a:close/>
                </a:path>
                <a:path w="2979420" h="2895600">
                  <a:moveTo>
                    <a:pt x="2497391" y="2603500"/>
                  </a:moveTo>
                  <a:lnTo>
                    <a:pt x="2455468" y="2603500"/>
                  </a:lnTo>
                  <a:lnTo>
                    <a:pt x="2455468" y="2590800"/>
                  </a:lnTo>
                  <a:lnTo>
                    <a:pt x="2502052" y="2590800"/>
                  </a:lnTo>
                  <a:lnTo>
                    <a:pt x="2497391" y="2603500"/>
                  </a:lnTo>
                  <a:close/>
                </a:path>
                <a:path w="2979420" h="2895600">
                  <a:moveTo>
                    <a:pt x="2970555" y="2603500"/>
                  </a:moveTo>
                  <a:lnTo>
                    <a:pt x="2920606" y="2603500"/>
                  </a:lnTo>
                  <a:lnTo>
                    <a:pt x="2922485" y="2590800"/>
                  </a:lnTo>
                  <a:lnTo>
                    <a:pt x="2970415" y="2590800"/>
                  </a:lnTo>
                  <a:lnTo>
                    <a:pt x="2970555" y="2603500"/>
                  </a:lnTo>
                  <a:close/>
                </a:path>
                <a:path w="2979420" h="2895600">
                  <a:moveTo>
                    <a:pt x="600964" y="2616200"/>
                  </a:moveTo>
                  <a:lnTo>
                    <a:pt x="547839" y="2616200"/>
                  </a:lnTo>
                  <a:lnTo>
                    <a:pt x="548030" y="2603500"/>
                  </a:lnTo>
                  <a:lnTo>
                    <a:pt x="600964" y="2603500"/>
                  </a:lnTo>
                  <a:lnTo>
                    <a:pt x="600964" y="2616200"/>
                  </a:lnTo>
                  <a:close/>
                </a:path>
                <a:path w="2979420" h="2895600">
                  <a:moveTo>
                    <a:pt x="958011" y="2616200"/>
                  </a:moveTo>
                  <a:lnTo>
                    <a:pt x="892022" y="2616200"/>
                  </a:lnTo>
                  <a:lnTo>
                    <a:pt x="891882" y="2603500"/>
                  </a:lnTo>
                  <a:lnTo>
                    <a:pt x="957656" y="2603500"/>
                  </a:lnTo>
                  <a:lnTo>
                    <a:pt x="958011" y="2616200"/>
                  </a:lnTo>
                  <a:close/>
                </a:path>
                <a:path w="2979420" h="2895600">
                  <a:moveTo>
                    <a:pt x="2501950" y="2616200"/>
                  </a:moveTo>
                  <a:lnTo>
                    <a:pt x="2459482" y="2616200"/>
                  </a:lnTo>
                  <a:lnTo>
                    <a:pt x="2462606" y="2603500"/>
                  </a:lnTo>
                  <a:lnTo>
                    <a:pt x="2497480" y="2603500"/>
                  </a:lnTo>
                  <a:lnTo>
                    <a:pt x="2501950" y="2616200"/>
                  </a:lnTo>
                  <a:close/>
                </a:path>
                <a:path w="2979420" h="2895600">
                  <a:moveTo>
                    <a:pt x="2974428" y="2616200"/>
                  </a:moveTo>
                  <a:lnTo>
                    <a:pt x="2904680" y="2616200"/>
                  </a:lnTo>
                  <a:lnTo>
                    <a:pt x="2912122" y="2603500"/>
                  </a:lnTo>
                  <a:lnTo>
                    <a:pt x="2972650" y="2603500"/>
                  </a:lnTo>
                  <a:lnTo>
                    <a:pt x="2974428" y="2616200"/>
                  </a:lnTo>
                  <a:close/>
                </a:path>
                <a:path w="2979420" h="2895600">
                  <a:moveTo>
                    <a:pt x="592442" y="2628900"/>
                  </a:moveTo>
                  <a:lnTo>
                    <a:pt x="551700" y="2628900"/>
                  </a:lnTo>
                  <a:lnTo>
                    <a:pt x="553300" y="2616200"/>
                  </a:lnTo>
                  <a:lnTo>
                    <a:pt x="596696" y="2616200"/>
                  </a:lnTo>
                  <a:lnTo>
                    <a:pt x="592442" y="2628900"/>
                  </a:lnTo>
                  <a:close/>
                </a:path>
                <a:path w="2979420" h="2895600">
                  <a:moveTo>
                    <a:pt x="964552" y="2628900"/>
                  </a:moveTo>
                  <a:lnTo>
                    <a:pt x="893864" y="2628900"/>
                  </a:lnTo>
                  <a:lnTo>
                    <a:pt x="897877" y="2616200"/>
                  </a:lnTo>
                  <a:lnTo>
                    <a:pt x="959345" y="2616200"/>
                  </a:lnTo>
                  <a:lnTo>
                    <a:pt x="964552" y="2628900"/>
                  </a:lnTo>
                  <a:close/>
                </a:path>
                <a:path w="2979420" h="2895600">
                  <a:moveTo>
                    <a:pt x="2496896" y="2628900"/>
                  </a:moveTo>
                  <a:lnTo>
                    <a:pt x="2454821" y="2628900"/>
                  </a:lnTo>
                  <a:lnTo>
                    <a:pt x="2454821" y="2616200"/>
                  </a:lnTo>
                  <a:lnTo>
                    <a:pt x="2496896" y="2616200"/>
                  </a:lnTo>
                  <a:lnTo>
                    <a:pt x="2496896" y="2628900"/>
                  </a:lnTo>
                  <a:close/>
                </a:path>
                <a:path w="2979420" h="2895600">
                  <a:moveTo>
                    <a:pt x="2979191" y="2628900"/>
                  </a:moveTo>
                  <a:lnTo>
                    <a:pt x="2886519" y="2628900"/>
                  </a:lnTo>
                  <a:lnTo>
                    <a:pt x="2891675" y="2616200"/>
                  </a:lnTo>
                  <a:lnTo>
                    <a:pt x="2973539" y="2616200"/>
                  </a:lnTo>
                  <a:lnTo>
                    <a:pt x="2979191" y="2628900"/>
                  </a:lnTo>
                  <a:close/>
                </a:path>
                <a:path w="2979420" h="2895600">
                  <a:moveTo>
                    <a:pt x="597598" y="2654300"/>
                  </a:moveTo>
                  <a:lnTo>
                    <a:pt x="550570" y="2654300"/>
                  </a:lnTo>
                  <a:lnTo>
                    <a:pt x="550710" y="2641600"/>
                  </a:lnTo>
                  <a:lnTo>
                    <a:pt x="553643" y="2641600"/>
                  </a:lnTo>
                  <a:lnTo>
                    <a:pt x="551256" y="2628900"/>
                  </a:lnTo>
                  <a:lnTo>
                    <a:pt x="592340" y="2628900"/>
                  </a:lnTo>
                  <a:lnTo>
                    <a:pt x="597649" y="2641600"/>
                  </a:lnTo>
                  <a:lnTo>
                    <a:pt x="597598" y="2654300"/>
                  </a:lnTo>
                  <a:close/>
                </a:path>
                <a:path w="2979420" h="2895600">
                  <a:moveTo>
                    <a:pt x="961326" y="2641600"/>
                  </a:moveTo>
                  <a:lnTo>
                    <a:pt x="894156" y="2641600"/>
                  </a:lnTo>
                  <a:lnTo>
                    <a:pt x="894207" y="2628900"/>
                  </a:lnTo>
                  <a:lnTo>
                    <a:pt x="965250" y="2628900"/>
                  </a:lnTo>
                  <a:lnTo>
                    <a:pt x="961326" y="2641600"/>
                  </a:lnTo>
                  <a:close/>
                </a:path>
                <a:path w="2979420" h="2895600">
                  <a:moveTo>
                    <a:pt x="2503690" y="2641600"/>
                  </a:moveTo>
                  <a:lnTo>
                    <a:pt x="2459583" y="2641600"/>
                  </a:lnTo>
                  <a:lnTo>
                    <a:pt x="2459583" y="2628900"/>
                  </a:lnTo>
                  <a:lnTo>
                    <a:pt x="2503690" y="2628900"/>
                  </a:lnTo>
                  <a:lnTo>
                    <a:pt x="2503690" y="2641600"/>
                  </a:lnTo>
                  <a:close/>
                </a:path>
                <a:path w="2979420" h="2895600">
                  <a:moveTo>
                    <a:pt x="2974225" y="2641600"/>
                  </a:moveTo>
                  <a:lnTo>
                    <a:pt x="2832950" y="2641600"/>
                  </a:lnTo>
                  <a:lnTo>
                    <a:pt x="2834779" y="2628900"/>
                  </a:lnTo>
                  <a:lnTo>
                    <a:pt x="2969171" y="2628900"/>
                  </a:lnTo>
                  <a:lnTo>
                    <a:pt x="2974225" y="2641600"/>
                  </a:lnTo>
                  <a:close/>
                </a:path>
                <a:path w="2979420" h="2895600">
                  <a:moveTo>
                    <a:pt x="962723" y="2654300"/>
                  </a:moveTo>
                  <a:lnTo>
                    <a:pt x="899718" y="2654300"/>
                  </a:lnTo>
                  <a:lnTo>
                    <a:pt x="899668" y="2641600"/>
                  </a:lnTo>
                  <a:lnTo>
                    <a:pt x="962025" y="2641600"/>
                  </a:lnTo>
                  <a:lnTo>
                    <a:pt x="962723" y="2654300"/>
                  </a:lnTo>
                  <a:close/>
                </a:path>
                <a:path w="2979420" h="2895600">
                  <a:moveTo>
                    <a:pt x="2504478" y="2654300"/>
                  </a:moveTo>
                  <a:lnTo>
                    <a:pt x="2461564" y="2654300"/>
                  </a:lnTo>
                  <a:lnTo>
                    <a:pt x="2461666" y="2641600"/>
                  </a:lnTo>
                  <a:lnTo>
                    <a:pt x="2504478" y="2641600"/>
                  </a:lnTo>
                  <a:lnTo>
                    <a:pt x="2504478" y="2654300"/>
                  </a:lnTo>
                  <a:close/>
                </a:path>
                <a:path w="2979420" h="2895600">
                  <a:moveTo>
                    <a:pt x="2953092" y="2654300"/>
                  </a:moveTo>
                  <a:lnTo>
                    <a:pt x="2796425" y="2654300"/>
                  </a:lnTo>
                  <a:lnTo>
                    <a:pt x="2803029" y="2641600"/>
                  </a:lnTo>
                  <a:lnTo>
                    <a:pt x="2955531" y="2641600"/>
                  </a:lnTo>
                  <a:lnTo>
                    <a:pt x="2953092" y="2654300"/>
                  </a:lnTo>
                  <a:close/>
                </a:path>
                <a:path w="2979420" h="2895600">
                  <a:moveTo>
                    <a:pt x="2963125" y="2654300"/>
                  </a:moveTo>
                  <a:lnTo>
                    <a:pt x="2960243" y="2641600"/>
                  </a:lnTo>
                  <a:lnTo>
                    <a:pt x="2973781" y="2641600"/>
                  </a:lnTo>
                  <a:lnTo>
                    <a:pt x="2963125" y="2654300"/>
                  </a:lnTo>
                  <a:close/>
                </a:path>
                <a:path w="2979420" h="2895600">
                  <a:moveTo>
                    <a:pt x="594271" y="2667000"/>
                  </a:moveTo>
                  <a:lnTo>
                    <a:pt x="551853" y="2667000"/>
                  </a:lnTo>
                  <a:lnTo>
                    <a:pt x="552056" y="2654300"/>
                  </a:lnTo>
                  <a:lnTo>
                    <a:pt x="594321" y="2654300"/>
                  </a:lnTo>
                  <a:lnTo>
                    <a:pt x="594271" y="2667000"/>
                  </a:lnTo>
                  <a:close/>
                </a:path>
                <a:path w="2979420" h="2895600">
                  <a:moveTo>
                    <a:pt x="965542" y="2667000"/>
                  </a:moveTo>
                  <a:lnTo>
                    <a:pt x="892479" y="2667000"/>
                  </a:lnTo>
                  <a:lnTo>
                    <a:pt x="892479" y="2654300"/>
                  </a:lnTo>
                  <a:lnTo>
                    <a:pt x="965200" y="2654300"/>
                  </a:lnTo>
                  <a:lnTo>
                    <a:pt x="965542" y="2667000"/>
                  </a:lnTo>
                  <a:close/>
                </a:path>
                <a:path w="2979420" h="2895600">
                  <a:moveTo>
                    <a:pt x="2497937" y="2667000"/>
                  </a:moveTo>
                  <a:lnTo>
                    <a:pt x="2454427" y="2667000"/>
                  </a:lnTo>
                  <a:lnTo>
                    <a:pt x="2454478" y="2654300"/>
                  </a:lnTo>
                  <a:lnTo>
                    <a:pt x="2501353" y="2654300"/>
                  </a:lnTo>
                  <a:lnTo>
                    <a:pt x="2497937" y="2667000"/>
                  </a:lnTo>
                  <a:close/>
                </a:path>
                <a:path w="2979420" h="2895600">
                  <a:moveTo>
                    <a:pt x="2938411" y="2667000"/>
                  </a:moveTo>
                  <a:lnTo>
                    <a:pt x="2750197" y="2667000"/>
                  </a:lnTo>
                  <a:lnTo>
                    <a:pt x="2753423" y="2654300"/>
                  </a:lnTo>
                  <a:lnTo>
                    <a:pt x="2944025" y="2654300"/>
                  </a:lnTo>
                  <a:lnTo>
                    <a:pt x="2938411" y="2667000"/>
                  </a:lnTo>
                  <a:close/>
                </a:path>
                <a:path w="2979420" h="2895600">
                  <a:moveTo>
                    <a:pt x="594321" y="2679700"/>
                  </a:moveTo>
                  <a:lnTo>
                    <a:pt x="550811" y="2679700"/>
                  </a:lnTo>
                  <a:lnTo>
                    <a:pt x="551014" y="2667000"/>
                  </a:lnTo>
                  <a:lnTo>
                    <a:pt x="594525" y="2667000"/>
                  </a:lnTo>
                  <a:lnTo>
                    <a:pt x="594321" y="2679700"/>
                  </a:lnTo>
                  <a:close/>
                </a:path>
                <a:path w="2979420" h="2895600">
                  <a:moveTo>
                    <a:pt x="969225" y="2692400"/>
                  </a:moveTo>
                  <a:lnTo>
                    <a:pt x="900607" y="2692400"/>
                  </a:lnTo>
                  <a:lnTo>
                    <a:pt x="892225" y="2679700"/>
                  </a:lnTo>
                  <a:lnTo>
                    <a:pt x="896150" y="2679700"/>
                  </a:lnTo>
                  <a:lnTo>
                    <a:pt x="896048" y="2667000"/>
                  </a:lnTo>
                  <a:lnTo>
                    <a:pt x="969467" y="2667000"/>
                  </a:lnTo>
                  <a:lnTo>
                    <a:pt x="970165" y="2679700"/>
                  </a:lnTo>
                  <a:lnTo>
                    <a:pt x="969225" y="2692400"/>
                  </a:lnTo>
                  <a:close/>
                </a:path>
                <a:path w="2979420" h="2895600">
                  <a:moveTo>
                    <a:pt x="2501950" y="2679700"/>
                  </a:moveTo>
                  <a:lnTo>
                    <a:pt x="2459291" y="2679700"/>
                  </a:lnTo>
                  <a:lnTo>
                    <a:pt x="2459380" y="2667000"/>
                  </a:lnTo>
                  <a:lnTo>
                    <a:pt x="2497734" y="2667000"/>
                  </a:lnTo>
                  <a:lnTo>
                    <a:pt x="2501950" y="2679700"/>
                  </a:lnTo>
                  <a:close/>
                </a:path>
                <a:path w="2979420" h="2895600">
                  <a:moveTo>
                    <a:pt x="2708668" y="2679700"/>
                  </a:moveTo>
                  <a:lnTo>
                    <a:pt x="2701226" y="2679700"/>
                  </a:lnTo>
                  <a:lnTo>
                    <a:pt x="2704503" y="2667000"/>
                  </a:lnTo>
                  <a:lnTo>
                    <a:pt x="2708668" y="2679700"/>
                  </a:lnTo>
                  <a:close/>
                </a:path>
                <a:path w="2979420" h="2895600">
                  <a:moveTo>
                    <a:pt x="2916135" y="2679700"/>
                  </a:moveTo>
                  <a:lnTo>
                    <a:pt x="2715171" y="2679700"/>
                  </a:lnTo>
                  <a:lnTo>
                    <a:pt x="2718104" y="2667000"/>
                  </a:lnTo>
                  <a:lnTo>
                    <a:pt x="2922587" y="2667000"/>
                  </a:lnTo>
                  <a:lnTo>
                    <a:pt x="2916135" y="2679700"/>
                  </a:lnTo>
                  <a:close/>
                </a:path>
                <a:path w="2979420" h="2895600">
                  <a:moveTo>
                    <a:pt x="2930474" y="2679700"/>
                  </a:moveTo>
                  <a:lnTo>
                    <a:pt x="2922587" y="2667000"/>
                  </a:lnTo>
                  <a:lnTo>
                    <a:pt x="2933357" y="2667000"/>
                  </a:lnTo>
                  <a:lnTo>
                    <a:pt x="2930474" y="2679700"/>
                  </a:lnTo>
                  <a:close/>
                </a:path>
                <a:path w="2979420" h="2895600">
                  <a:moveTo>
                    <a:pt x="598690" y="2692400"/>
                  </a:moveTo>
                  <a:lnTo>
                    <a:pt x="545858" y="2692400"/>
                  </a:lnTo>
                  <a:lnTo>
                    <a:pt x="546099" y="2679700"/>
                  </a:lnTo>
                  <a:lnTo>
                    <a:pt x="598881" y="2679700"/>
                  </a:lnTo>
                  <a:lnTo>
                    <a:pt x="598690" y="2692400"/>
                  </a:lnTo>
                  <a:close/>
                </a:path>
                <a:path w="2979420" h="2895600">
                  <a:moveTo>
                    <a:pt x="2495854" y="2692400"/>
                  </a:moveTo>
                  <a:lnTo>
                    <a:pt x="2461425" y="2692400"/>
                  </a:lnTo>
                  <a:lnTo>
                    <a:pt x="2454668" y="2679700"/>
                  </a:lnTo>
                  <a:lnTo>
                    <a:pt x="2501404" y="2679700"/>
                  </a:lnTo>
                  <a:lnTo>
                    <a:pt x="2495854" y="2692400"/>
                  </a:lnTo>
                  <a:close/>
                </a:path>
                <a:path w="2979420" h="2895600">
                  <a:moveTo>
                    <a:pt x="2905277" y="2692400"/>
                  </a:moveTo>
                  <a:lnTo>
                    <a:pt x="2655392" y="2692400"/>
                  </a:lnTo>
                  <a:lnTo>
                    <a:pt x="2657919" y="2679700"/>
                  </a:lnTo>
                  <a:lnTo>
                    <a:pt x="2905620" y="2679700"/>
                  </a:lnTo>
                  <a:lnTo>
                    <a:pt x="2905277" y="2692400"/>
                  </a:lnTo>
                  <a:close/>
                </a:path>
                <a:path w="2979420" h="2895600">
                  <a:moveTo>
                    <a:pt x="598538" y="2705100"/>
                  </a:moveTo>
                  <a:lnTo>
                    <a:pt x="546544" y="2705100"/>
                  </a:lnTo>
                  <a:lnTo>
                    <a:pt x="545312" y="2692400"/>
                  </a:lnTo>
                  <a:lnTo>
                    <a:pt x="593928" y="2692400"/>
                  </a:lnTo>
                  <a:lnTo>
                    <a:pt x="598538" y="2705100"/>
                  </a:lnTo>
                  <a:close/>
                </a:path>
                <a:path w="2979420" h="2895600">
                  <a:moveTo>
                    <a:pt x="969225" y="2705100"/>
                  </a:moveTo>
                  <a:lnTo>
                    <a:pt x="899121" y="2705100"/>
                  </a:lnTo>
                  <a:lnTo>
                    <a:pt x="899121" y="2692400"/>
                  </a:lnTo>
                  <a:lnTo>
                    <a:pt x="969911" y="2692400"/>
                  </a:lnTo>
                  <a:lnTo>
                    <a:pt x="969225" y="2705100"/>
                  </a:lnTo>
                  <a:close/>
                </a:path>
                <a:path w="2979420" h="2895600">
                  <a:moveTo>
                    <a:pt x="2493022" y="2705100"/>
                  </a:moveTo>
                  <a:lnTo>
                    <a:pt x="2458694" y="2705100"/>
                  </a:lnTo>
                  <a:lnTo>
                    <a:pt x="2458491" y="2692400"/>
                  </a:lnTo>
                  <a:lnTo>
                    <a:pt x="2493670" y="2692400"/>
                  </a:lnTo>
                  <a:lnTo>
                    <a:pt x="2493022" y="2705100"/>
                  </a:lnTo>
                  <a:close/>
                </a:path>
                <a:path w="2979420" h="2895600">
                  <a:moveTo>
                    <a:pt x="2876207" y="2705100"/>
                  </a:moveTo>
                  <a:lnTo>
                    <a:pt x="2628747" y="2705100"/>
                  </a:lnTo>
                  <a:lnTo>
                    <a:pt x="2632125" y="2692400"/>
                  </a:lnTo>
                  <a:lnTo>
                    <a:pt x="2875902" y="2692400"/>
                  </a:lnTo>
                  <a:lnTo>
                    <a:pt x="2876207" y="2705100"/>
                  </a:lnTo>
                  <a:close/>
                </a:path>
                <a:path w="2979420" h="2895600">
                  <a:moveTo>
                    <a:pt x="593483" y="2717800"/>
                  </a:moveTo>
                  <a:lnTo>
                    <a:pt x="547039" y="2717800"/>
                  </a:lnTo>
                  <a:lnTo>
                    <a:pt x="546303" y="2705100"/>
                  </a:lnTo>
                  <a:lnTo>
                    <a:pt x="598335" y="2705100"/>
                  </a:lnTo>
                  <a:lnTo>
                    <a:pt x="593483" y="2717800"/>
                  </a:lnTo>
                  <a:close/>
                </a:path>
                <a:path w="2979420" h="2895600">
                  <a:moveTo>
                    <a:pt x="969962" y="2717800"/>
                  </a:moveTo>
                  <a:lnTo>
                    <a:pt x="898779" y="2717800"/>
                  </a:lnTo>
                  <a:lnTo>
                    <a:pt x="898575" y="2705100"/>
                  </a:lnTo>
                  <a:lnTo>
                    <a:pt x="969619" y="2705100"/>
                  </a:lnTo>
                  <a:lnTo>
                    <a:pt x="969962" y="2717800"/>
                  </a:lnTo>
                  <a:close/>
                </a:path>
                <a:path w="2979420" h="2895600">
                  <a:moveTo>
                    <a:pt x="2492679" y="2717800"/>
                  </a:moveTo>
                  <a:lnTo>
                    <a:pt x="2450553" y="2717800"/>
                  </a:lnTo>
                  <a:lnTo>
                    <a:pt x="2450757" y="2705100"/>
                  </a:lnTo>
                  <a:lnTo>
                    <a:pt x="2494064" y="2705100"/>
                  </a:lnTo>
                  <a:lnTo>
                    <a:pt x="2492679" y="2717800"/>
                  </a:lnTo>
                  <a:close/>
                </a:path>
                <a:path w="2979420" h="2895600">
                  <a:moveTo>
                    <a:pt x="2840189" y="2717800"/>
                  </a:moveTo>
                  <a:lnTo>
                    <a:pt x="2552357" y="2717800"/>
                  </a:lnTo>
                  <a:lnTo>
                    <a:pt x="2555328" y="2705100"/>
                  </a:lnTo>
                  <a:lnTo>
                    <a:pt x="2842221" y="2705100"/>
                  </a:lnTo>
                  <a:lnTo>
                    <a:pt x="2840189" y="2717800"/>
                  </a:lnTo>
                  <a:close/>
                </a:path>
                <a:path w="2979420" h="2895600">
                  <a:moveTo>
                    <a:pt x="590308" y="2730500"/>
                  </a:moveTo>
                  <a:lnTo>
                    <a:pt x="542772" y="2730500"/>
                  </a:lnTo>
                  <a:lnTo>
                    <a:pt x="542975" y="2717800"/>
                  </a:lnTo>
                  <a:lnTo>
                    <a:pt x="590397" y="2717800"/>
                  </a:lnTo>
                  <a:lnTo>
                    <a:pt x="590308" y="2730500"/>
                  </a:lnTo>
                  <a:close/>
                </a:path>
                <a:path w="2979420" h="2895600">
                  <a:moveTo>
                    <a:pt x="974775" y="2730500"/>
                  </a:moveTo>
                  <a:lnTo>
                    <a:pt x="899464" y="2730500"/>
                  </a:lnTo>
                  <a:lnTo>
                    <a:pt x="899375" y="2717800"/>
                  </a:lnTo>
                  <a:lnTo>
                    <a:pt x="974521" y="2717800"/>
                  </a:lnTo>
                  <a:lnTo>
                    <a:pt x="974775" y="2730500"/>
                  </a:lnTo>
                  <a:close/>
                </a:path>
                <a:path w="2979420" h="2895600">
                  <a:moveTo>
                    <a:pt x="2482456" y="2730500"/>
                  </a:moveTo>
                  <a:lnTo>
                    <a:pt x="2458491" y="2730500"/>
                  </a:lnTo>
                  <a:lnTo>
                    <a:pt x="2453881" y="2717800"/>
                  </a:lnTo>
                  <a:lnTo>
                    <a:pt x="2484488" y="2717800"/>
                  </a:lnTo>
                  <a:lnTo>
                    <a:pt x="2482456" y="2730500"/>
                  </a:lnTo>
                  <a:close/>
                </a:path>
                <a:path w="2979420" h="2895600">
                  <a:moveTo>
                    <a:pt x="2493365" y="2730500"/>
                  </a:moveTo>
                  <a:lnTo>
                    <a:pt x="2482557" y="2730500"/>
                  </a:lnTo>
                  <a:lnTo>
                    <a:pt x="2485923" y="2717800"/>
                  </a:lnTo>
                  <a:lnTo>
                    <a:pt x="2489352" y="2717800"/>
                  </a:lnTo>
                  <a:lnTo>
                    <a:pt x="2493365" y="2730500"/>
                  </a:lnTo>
                  <a:close/>
                </a:path>
                <a:path w="2979420" h="2895600">
                  <a:moveTo>
                    <a:pt x="2799803" y="2730500"/>
                  </a:moveTo>
                  <a:lnTo>
                    <a:pt x="2493365" y="2730500"/>
                  </a:lnTo>
                  <a:lnTo>
                    <a:pt x="2500210" y="2717800"/>
                  </a:lnTo>
                  <a:lnTo>
                    <a:pt x="2801645" y="2717800"/>
                  </a:lnTo>
                  <a:lnTo>
                    <a:pt x="2799803" y="2730500"/>
                  </a:lnTo>
                  <a:close/>
                </a:path>
                <a:path w="2979420" h="2895600">
                  <a:moveTo>
                    <a:pt x="597496" y="2743200"/>
                  </a:moveTo>
                  <a:lnTo>
                    <a:pt x="544614" y="2743200"/>
                  </a:lnTo>
                  <a:lnTo>
                    <a:pt x="544817" y="2730500"/>
                  </a:lnTo>
                  <a:lnTo>
                    <a:pt x="597598" y="2730500"/>
                  </a:lnTo>
                  <a:lnTo>
                    <a:pt x="597496" y="2743200"/>
                  </a:lnTo>
                  <a:close/>
                </a:path>
                <a:path w="2979420" h="2895600">
                  <a:moveTo>
                    <a:pt x="975321" y="2743200"/>
                  </a:moveTo>
                  <a:lnTo>
                    <a:pt x="895299" y="2743200"/>
                  </a:lnTo>
                  <a:lnTo>
                    <a:pt x="901306" y="2730500"/>
                  </a:lnTo>
                  <a:lnTo>
                    <a:pt x="975118" y="2730500"/>
                  </a:lnTo>
                  <a:lnTo>
                    <a:pt x="975321" y="2743200"/>
                  </a:lnTo>
                  <a:close/>
                </a:path>
                <a:path w="2979420" h="2895600">
                  <a:moveTo>
                    <a:pt x="2760764" y="2743200"/>
                  </a:moveTo>
                  <a:lnTo>
                    <a:pt x="2439047" y="2743200"/>
                  </a:lnTo>
                  <a:lnTo>
                    <a:pt x="2441727" y="2730500"/>
                  </a:lnTo>
                  <a:lnTo>
                    <a:pt x="2762504" y="2730500"/>
                  </a:lnTo>
                  <a:lnTo>
                    <a:pt x="2760764" y="2743200"/>
                  </a:lnTo>
                  <a:close/>
                </a:path>
                <a:path w="2979420" h="2895600">
                  <a:moveTo>
                    <a:pt x="2774200" y="2743200"/>
                  </a:moveTo>
                  <a:lnTo>
                    <a:pt x="2769146" y="2730500"/>
                  </a:lnTo>
                  <a:lnTo>
                    <a:pt x="2777426" y="2730500"/>
                  </a:lnTo>
                  <a:lnTo>
                    <a:pt x="2774200" y="2743200"/>
                  </a:lnTo>
                  <a:close/>
                </a:path>
                <a:path w="2979420" h="2895600">
                  <a:moveTo>
                    <a:pt x="590943" y="2755900"/>
                  </a:moveTo>
                  <a:lnTo>
                    <a:pt x="543318" y="2755900"/>
                  </a:lnTo>
                  <a:lnTo>
                    <a:pt x="543471" y="2743200"/>
                  </a:lnTo>
                  <a:lnTo>
                    <a:pt x="590994" y="2743200"/>
                  </a:lnTo>
                  <a:lnTo>
                    <a:pt x="590943" y="2755900"/>
                  </a:lnTo>
                  <a:close/>
                </a:path>
                <a:path w="2979420" h="2895600">
                  <a:moveTo>
                    <a:pt x="972540" y="2768600"/>
                  </a:moveTo>
                  <a:lnTo>
                    <a:pt x="899668" y="2768600"/>
                  </a:lnTo>
                  <a:lnTo>
                    <a:pt x="899325" y="2755900"/>
                  </a:lnTo>
                  <a:lnTo>
                    <a:pt x="897877" y="2755900"/>
                  </a:lnTo>
                  <a:lnTo>
                    <a:pt x="895654" y="2743200"/>
                  </a:lnTo>
                  <a:lnTo>
                    <a:pt x="970610" y="2743200"/>
                  </a:lnTo>
                  <a:lnTo>
                    <a:pt x="974178" y="2755900"/>
                  </a:lnTo>
                  <a:lnTo>
                    <a:pt x="972540" y="2768600"/>
                  </a:lnTo>
                  <a:close/>
                </a:path>
                <a:path w="2979420" h="2895600">
                  <a:moveTo>
                    <a:pt x="2381897" y="2755900"/>
                  </a:moveTo>
                  <a:lnTo>
                    <a:pt x="2374696" y="2755900"/>
                  </a:lnTo>
                  <a:lnTo>
                    <a:pt x="2378125" y="2743200"/>
                  </a:lnTo>
                  <a:lnTo>
                    <a:pt x="2381897" y="2755900"/>
                  </a:lnTo>
                  <a:close/>
                </a:path>
                <a:path w="2979420" h="2895600">
                  <a:moveTo>
                    <a:pt x="2706243" y="2755900"/>
                  </a:moveTo>
                  <a:lnTo>
                    <a:pt x="2388692" y="2755900"/>
                  </a:lnTo>
                  <a:lnTo>
                    <a:pt x="2391765" y="2743200"/>
                  </a:lnTo>
                  <a:lnTo>
                    <a:pt x="2709468" y="2743200"/>
                  </a:lnTo>
                  <a:lnTo>
                    <a:pt x="2706243" y="2755900"/>
                  </a:lnTo>
                  <a:close/>
                </a:path>
                <a:path w="2979420" h="2895600">
                  <a:moveTo>
                    <a:pt x="2727718" y="2755900"/>
                  </a:moveTo>
                  <a:lnTo>
                    <a:pt x="2714726" y="2755900"/>
                  </a:lnTo>
                  <a:lnTo>
                    <a:pt x="2709468" y="2743200"/>
                  </a:lnTo>
                  <a:lnTo>
                    <a:pt x="2731046" y="2743200"/>
                  </a:lnTo>
                  <a:lnTo>
                    <a:pt x="2727718" y="2755900"/>
                  </a:lnTo>
                  <a:close/>
                </a:path>
                <a:path w="2979420" h="2895600">
                  <a:moveTo>
                    <a:pt x="621017" y="2768600"/>
                  </a:moveTo>
                  <a:lnTo>
                    <a:pt x="546099" y="2768600"/>
                  </a:lnTo>
                  <a:lnTo>
                    <a:pt x="542429" y="2755900"/>
                  </a:lnTo>
                  <a:lnTo>
                    <a:pt x="617042" y="2755900"/>
                  </a:lnTo>
                  <a:lnTo>
                    <a:pt x="621017" y="2768600"/>
                  </a:lnTo>
                  <a:close/>
                </a:path>
                <a:path w="2979420" h="2895600">
                  <a:moveTo>
                    <a:pt x="664768" y="2768600"/>
                  </a:moveTo>
                  <a:lnTo>
                    <a:pt x="628357" y="2768600"/>
                  </a:lnTo>
                  <a:lnTo>
                    <a:pt x="631926" y="2755900"/>
                  </a:lnTo>
                  <a:lnTo>
                    <a:pt x="661289" y="2755900"/>
                  </a:lnTo>
                  <a:lnTo>
                    <a:pt x="664768" y="2768600"/>
                  </a:lnTo>
                  <a:close/>
                </a:path>
                <a:path w="2979420" h="2895600">
                  <a:moveTo>
                    <a:pt x="2299550" y="2768600"/>
                  </a:moveTo>
                  <a:lnTo>
                    <a:pt x="2292604" y="2768600"/>
                  </a:lnTo>
                  <a:lnTo>
                    <a:pt x="2295969" y="2755900"/>
                  </a:lnTo>
                  <a:lnTo>
                    <a:pt x="2299550" y="2768600"/>
                  </a:lnTo>
                  <a:close/>
                </a:path>
                <a:path w="2979420" h="2895600">
                  <a:moveTo>
                    <a:pt x="2671114" y="2768600"/>
                  </a:moveTo>
                  <a:lnTo>
                    <a:pt x="2299550" y="2768600"/>
                  </a:lnTo>
                  <a:lnTo>
                    <a:pt x="2302967" y="2755900"/>
                  </a:lnTo>
                  <a:lnTo>
                    <a:pt x="2673654" y="2755900"/>
                  </a:lnTo>
                  <a:lnTo>
                    <a:pt x="2671114" y="2768600"/>
                  </a:lnTo>
                  <a:close/>
                </a:path>
                <a:path w="2979420" h="2895600">
                  <a:moveTo>
                    <a:pt x="723747" y="2781300"/>
                  </a:moveTo>
                  <a:lnTo>
                    <a:pt x="540499" y="2781300"/>
                  </a:lnTo>
                  <a:lnTo>
                    <a:pt x="545604" y="2768600"/>
                  </a:lnTo>
                  <a:lnTo>
                    <a:pt x="720674" y="2768600"/>
                  </a:lnTo>
                  <a:lnTo>
                    <a:pt x="723747" y="2781300"/>
                  </a:lnTo>
                  <a:close/>
                </a:path>
                <a:path w="2979420" h="2895600">
                  <a:moveTo>
                    <a:pt x="765670" y="2781300"/>
                  </a:moveTo>
                  <a:lnTo>
                    <a:pt x="741070" y="2781300"/>
                  </a:lnTo>
                  <a:lnTo>
                    <a:pt x="744740" y="2768600"/>
                  </a:lnTo>
                  <a:lnTo>
                    <a:pt x="762393" y="2768600"/>
                  </a:lnTo>
                  <a:lnTo>
                    <a:pt x="765670" y="2781300"/>
                  </a:lnTo>
                  <a:close/>
                </a:path>
                <a:path w="2979420" h="2895600">
                  <a:moveTo>
                    <a:pt x="970953" y="2781300"/>
                  </a:moveTo>
                  <a:lnTo>
                    <a:pt x="899668" y="2781300"/>
                  </a:lnTo>
                  <a:lnTo>
                    <a:pt x="898575" y="2768600"/>
                  </a:lnTo>
                  <a:lnTo>
                    <a:pt x="971448" y="2768600"/>
                  </a:lnTo>
                  <a:lnTo>
                    <a:pt x="970953" y="2781300"/>
                  </a:lnTo>
                  <a:close/>
                </a:path>
                <a:path w="2979420" h="2895600">
                  <a:moveTo>
                    <a:pt x="2197252" y="2781300"/>
                  </a:moveTo>
                  <a:lnTo>
                    <a:pt x="2189708" y="2781300"/>
                  </a:lnTo>
                  <a:lnTo>
                    <a:pt x="2193137" y="2768600"/>
                  </a:lnTo>
                  <a:lnTo>
                    <a:pt x="2197252" y="2781300"/>
                  </a:lnTo>
                  <a:close/>
                </a:path>
                <a:path w="2979420" h="2895600">
                  <a:moveTo>
                    <a:pt x="2217940" y="2781300"/>
                  </a:moveTo>
                  <a:lnTo>
                    <a:pt x="2204046" y="2781300"/>
                  </a:lnTo>
                  <a:lnTo>
                    <a:pt x="2207018" y="2768600"/>
                  </a:lnTo>
                  <a:lnTo>
                    <a:pt x="2213914" y="2768600"/>
                  </a:lnTo>
                  <a:lnTo>
                    <a:pt x="2217940" y="2781300"/>
                  </a:lnTo>
                  <a:close/>
                </a:path>
                <a:path w="2979420" h="2895600">
                  <a:moveTo>
                    <a:pt x="2631528" y="2781300"/>
                  </a:moveTo>
                  <a:lnTo>
                    <a:pt x="2224785" y="2781300"/>
                  </a:lnTo>
                  <a:lnTo>
                    <a:pt x="2228011" y="2768600"/>
                  </a:lnTo>
                  <a:lnTo>
                    <a:pt x="2633459" y="2768600"/>
                  </a:lnTo>
                  <a:lnTo>
                    <a:pt x="2631528" y="2781300"/>
                  </a:lnTo>
                  <a:close/>
                </a:path>
                <a:path w="2979420" h="2895600">
                  <a:moveTo>
                    <a:pt x="969568" y="2794000"/>
                  </a:moveTo>
                  <a:lnTo>
                    <a:pt x="541731" y="2794000"/>
                  </a:lnTo>
                  <a:lnTo>
                    <a:pt x="541934" y="2781300"/>
                  </a:lnTo>
                  <a:lnTo>
                    <a:pt x="969911" y="2781300"/>
                  </a:lnTo>
                  <a:lnTo>
                    <a:pt x="969568" y="2794000"/>
                  </a:lnTo>
                  <a:close/>
                </a:path>
                <a:path w="2979420" h="2895600">
                  <a:moveTo>
                    <a:pt x="1007910" y="2794000"/>
                  </a:moveTo>
                  <a:lnTo>
                    <a:pt x="1003896" y="2794000"/>
                  </a:lnTo>
                  <a:lnTo>
                    <a:pt x="1003642" y="2781300"/>
                  </a:lnTo>
                  <a:lnTo>
                    <a:pt x="1006627" y="2781300"/>
                  </a:lnTo>
                  <a:lnTo>
                    <a:pt x="1007910" y="2794000"/>
                  </a:lnTo>
                  <a:close/>
                </a:path>
                <a:path w="2979420" h="2895600">
                  <a:moveTo>
                    <a:pt x="2073427" y="2794000"/>
                  </a:moveTo>
                  <a:lnTo>
                    <a:pt x="2062505" y="2794000"/>
                  </a:lnTo>
                  <a:lnTo>
                    <a:pt x="2069401" y="2781300"/>
                  </a:lnTo>
                  <a:lnTo>
                    <a:pt x="2073427" y="2794000"/>
                  </a:lnTo>
                  <a:close/>
                </a:path>
                <a:path w="2979420" h="2895600">
                  <a:moveTo>
                    <a:pt x="2125167" y="2794000"/>
                  </a:moveTo>
                  <a:lnTo>
                    <a:pt x="2090394" y="2794000"/>
                  </a:lnTo>
                  <a:lnTo>
                    <a:pt x="2093518" y="2781300"/>
                  </a:lnTo>
                  <a:lnTo>
                    <a:pt x="2121293" y="2781300"/>
                  </a:lnTo>
                  <a:lnTo>
                    <a:pt x="2125167" y="2794000"/>
                  </a:lnTo>
                  <a:close/>
                </a:path>
                <a:path w="2979420" h="2895600">
                  <a:moveTo>
                    <a:pt x="2598839" y="2794000"/>
                  </a:moveTo>
                  <a:lnTo>
                    <a:pt x="2128545" y="2794000"/>
                  </a:lnTo>
                  <a:lnTo>
                    <a:pt x="2131961" y="2781300"/>
                  </a:lnTo>
                  <a:lnTo>
                    <a:pt x="2602166" y="2781300"/>
                  </a:lnTo>
                  <a:lnTo>
                    <a:pt x="2598839" y="2794000"/>
                  </a:lnTo>
                  <a:close/>
                </a:path>
                <a:path w="2979420" h="2895600">
                  <a:moveTo>
                    <a:pt x="1149451" y="2806700"/>
                  </a:moveTo>
                  <a:lnTo>
                    <a:pt x="543814" y="2806700"/>
                  </a:lnTo>
                  <a:lnTo>
                    <a:pt x="543775" y="2794000"/>
                  </a:lnTo>
                  <a:lnTo>
                    <a:pt x="1146327" y="2794000"/>
                  </a:lnTo>
                  <a:lnTo>
                    <a:pt x="1149451" y="2806700"/>
                  </a:lnTo>
                  <a:close/>
                </a:path>
                <a:path w="2979420" h="2895600">
                  <a:moveTo>
                    <a:pt x="1170330" y="2806700"/>
                  </a:moveTo>
                  <a:lnTo>
                    <a:pt x="1156449" y="2806700"/>
                  </a:lnTo>
                  <a:lnTo>
                    <a:pt x="1160119" y="2794000"/>
                  </a:lnTo>
                  <a:lnTo>
                    <a:pt x="1167117" y="2794000"/>
                  </a:lnTo>
                  <a:lnTo>
                    <a:pt x="1170330" y="2806700"/>
                  </a:lnTo>
                  <a:close/>
                </a:path>
                <a:path w="2979420" h="2895600">
                  <a:moveTo>
                    <a:pt x="2000897" y="2806700"/>
                  </a:moveTo>
                  <a:lnTo>
                    <a:pt x="1976437" y="2806700"/>
                  </a:lnTo>
                  <a:lnTo>
                    <a:pt x="1979663" y="2794000"/>
                  </a:lnTo>
                  <a:lnTo>
                    <a:pt x="1997125" y="2794000"/>
                  </a:lnTo>
                  <a:lnTo>
                    <a:pt x="2000897" y="2806700"/>
                  </a:lnTo>
                  <a:close/>
                </a:path>
                <a:path w="2979420" h="2895600">
                  <a:moveTo>
                    <a:pt x="2513215" y="2806700"/>
                  </a:moveTo>
                  <a:lnTo>
                    <a:pt x="2000897" y="2806700"/>
                  </a:lnTo>
                  <a:lnTo>
                    <a:pt x="2004415" y="2794000"/>
                  </a:lnTo>
                  <a:lnTo>
                    <a:pt x="2520010" y="2794000"/>
                  </a:lnTo>
                  <a:lnTo>
                    <a:pt x="2513215" y="2806700"/>
                  </a:lnTo>
                  <a:close/>
                </a:path>
                <a:path w="2979420" h="2895600">
                  <a:moveTo>
                    <a:pt x="2530970" y="2806700"/>
                  </a:moveTo>
                  <a:lnTo>
                    <a:pt x="2524328" y="2806700"/>
                  </a:lnTo>
                  <a:lnTo>
                    <a:pt x="2520010" y="2794000"/>
                  </a:lnTo>
                  <a:lnTo>
                    <a:pt x="2533751" y="2794000"/>
                  </a:lnTo>
                  <a:lnTo>
                    <a:pt x="2530970" y="2806700"/>
                  </a:lnTo>
                  <a:close/>
                </a:path>
                <a:path w="2979420" h="2895600">
                  <a:moveTo>
                    <a:pt x="1433118" y="2819400"/>
                  </a:moveTo>
                  <a:lnTo>
                    <a:pt x="545058" y="2819400"/>
                  </a:lnTo>
                  <a:lnTo>
                    <a:pt x="546442" y="2806700"/>
                  </a:lnTo>
                  <a:lnTo>
                    <a:pt x="1429600" y="2806700"/>
                  </a:lnTo>
                  <a:lnTo>
                    <a:pt x="1433118" y="2819400"/>
                  </a:lnTo>
                  <a:close/>
                </a:path>
                <a:path w="2979420" h="2895600">
                  <a:moveTo>
                    <a:pt x="1496275" y="2819400"/>
                  </a:moveTo>
                  <a:lnTo>
                    <a:pt x="1440116" y="2819400"/>
                  </a:lnTo>
                  <a:lnTo>
                    <a:pt x="1443786" y="2806700"/>
                  </a:lnTo>
                  <a:lnTo>
                    <a:pt x="1492796" y="2806700"/>
                  </a:lnTo>
                  <a:lnTo>
                    <a:pt x="1496275" y="2819400"/>
                  </a:lnTo>
                  <a:close/>
                </a:path>
                <a:path w="2979420" h="2895600">
                  <a:moveTo>
                    <a:pt x="1538389" y="2819400"/>
                  </a:moveTo>
                  <a:lnTo>
                    <a:pt x="1503260" y="2819400"/>
                  </a:lnTo>
                  <a:lnTo>
                    <a:pt x="1506791" y="2806700"/>
                  </a:lnTo>
                  <a:lnTo>
                    <a:pt x="1534909" y="2806700"/>
                  </a:lnTo>
                  <a:lnTo>
                    <a:pt x="1538389" y="2819400"/>
                  </a:lnTo>
                  <a:close/>
                </a:path>
                <a:path w="2979420" h="2895600">
                  <a:moveTo>
                    <a:pt x="1580502" y="2819400"/>
                  </a:moveTo>
                  <a:lnTo>
                    <a:pt x="1566468" y="2819400"/>
                  </a:lnTo>
                  <a:lnTo>
                    <a:pt x="1569935" y="2806700"/>
                  </a:lnTo>
                  <a:lnTo>
                    <a:pt x="1577035" y="2806700"/>
                  </a:lnTo>
                  <a:lnTo>
                    <a:pt x="1580502" y="2819400"/>
                  </a:lnTo>
                  <a:close/>
                </a:path>
                <a:path w="2979420" h="2895600">
                  <a:moveTo>
                    <a:pt x="1738312" y="2819400"/>
                  </a:moveTo>
                  <a:lnTo>
                    <a:pt x="1587500" y="2819400"/>
                  </a:lnTo>
                  <a:lnTo>
                    <a:pt x="1591017" y="2806700"/>
                  </a:lnTo>
                  <a:lnTo>
                    <a:pt x="1734642" y="2806700"/>
                  </a:lnTo>
                  <a:lnTo>
                    <a:pt x="1738312" y="2819400"/>
                  </a:lnTo>
                  <a:close/>
                </a:path>
                <a:path w="2979420" h="2895600">
                  <a:moveTo>
                    <a:pt x="2452585" y="2819400"/>
                  </a:moveTo>
                  <a:lnTo>
                    <a:pt x="1745310" y="2819400"/>
                  </a:lnTo>
                  <a:lnTo>
                    <a:pt x="1748726" y="2806700"/>
                  </a:lnTo>
                  <a:lnTo>
                    <a:pt x="2459291" y="2806700"/>
                  </a:lnTo>
                  <a:lnTo>
                    <a:pt x="2452585" y="2819400"/>
                  </a:lnTo>
                  <a:close/>
                </a:path>
                <a:path w="2979420" h="2895600">
                  <a:moveTo>
                    <a:pt x="2484386" y="2819400"/>
                  </a:moveTo>
                  <a:lnTo>
                    <a:pt x="2463406" y="2819400"/>
                  </a:lnTo>
                  <a:lnTo>
                    <a:pt x="2459291" y="2806700"/>
                  </a:lnTo>
                  <a:lnTo>
                    <a:pt x="2491181" y="2806700"/>
                  </a:lnTo>
                  <a:lnTo>
                    <a:pt x="2484386" y="2819400"/>
                  </a:lnTo>
                  <a:close/>
                </a:path>
                <a:path w="2979420" h="2895600">
                  <a:moveTo>
                    <a:pt x="2394889" y="2832100"/>
                  </a:moveTo>
                  <a:lnTo>
                    <a:pt x="549325" y="2832100"/>
                  </a:lnTo>
                  <a:lnTo>
                    <a:pt x="547839" y="2819400"/>
                  </a:lnTo>
                  <a:lnTo>
                    <a:pt x="2398318" y="2819400"/>
                  </a:lnTo>
                  <a:lnTo>
                    <a:pt x="2394889" y="2832100"/>
                  </a:lnTo>
                  <a:close/>
                </a:path>
                <a:path w="2979420" h="2895600">
                  <a:moveTo>
                    <a:pt x="2430360" y="2832100"/>
                  </a:moveTo>
                  <a:lnTo>
                    <a:pt x="2403030" y="2832100"/>
                  </a:lnTo>
                  <a:lnTo>
                    <a:pt x="2398318" y="2819400"/>
                  </a:lnTo>
                  <a:lnTo>
                    <a:pt x="2433586" y="2819400"/>
                  </a:lnTo>
                  <a:lnTo>
                    <a:pt x="2430360" y="2832100"/>
                  </a:lnTo>
                  <a:close/>
                </a:path>
                <a:path w="2979420" h="2895600">
                  <a:moveTo>
                    <a:pt x="566534" y="2844800"/>
                  </a:moveTo>
                  <a:lnTo>
                    <a:pt x="560336" y="2844800"/>
                  </a:lnTo>
                  <a:lnTo>
                    <a:pt x="558406" y="2832100"/>
                  </a:lnTo>
                  <a:lnTo>
                    <a:pt x="569417" y="2832100"/>
                  </a:lnTo>
                  <a:lnTo>
                    <a:pt x="566534" y="2844800"/>
                  </a:lnTo>
                  <a:close/>
                </a:path>
                <a:path w="2979420" h="2895600">
                  <a:moveTo>
                    <a:pt x="658469" y="2844800"/>
                  </a:moveTo>
                  <a:lnTo>
                    <a:pt x="589711" y="2844800"/>
                  </a:lnTo>
                  <a:lnTo>
                    <a:pt x="586486" y="2832100"/>
                  </a:lnTo>
                  <a:lnTo>
                    <a:pt x="662139" y="2832100"/>
                  </a:lnTo>
                  <a:lnTo>
                    <a:pt x="658469" y="2844800"/>
                  </a:lnTo>
                  <a:close/>
                </a:path>
                <a:path w="2979420" h="2895600">
                  <a:moveTo>
                    <a:pt x="2319489" y="2844800"/>
                  </a:moveTo>
                  <a:lnTo>
                    <a:pt x="672211" y="2844800"/>
                  </a:lnTo>
                  <a:lnTo>
                    <a:pt x="668985" y="2832100"/>
                  </a:lnTo>
                  <a:lnTo>
                    <a:pt x="2322906" y="2832100"/>
                  </a:lnTo>
                  <a:lnTo>
                    <a:pt x="2319489" y="2844800"/>
                  </a:lnTo>
                  <a:close/>
                </a:path>
                <a:path w="2979420" h="2895600">
                  <a:moveTo>
                    <a:pt x="2351138" y="2844800"/>
                  </a:moveTo>
                  <a:lnTo>
                    <a:pt x="2341168" y="2844800"/>
                  </a:lnTo>
                  <a:lnTo>
                    <a:pt x="2336698" y="2832100"/>
                  </a:lnTo>
                  <a:lnTo>
                    <a:pt x="2358135" y="2832100"/>
                  </a:lnTo>
                  <a:lnTo>
                    <a:pt x="2351138" y="2844800"/>
                  </a:lnTo>
                  <a:close/>
                </a:path>
                <a:path w="2979420" h="2895600">
                  <a:moveTo>
                    <a:pt x="2261539" y="2857500"/>
                  </a:moveTo>
                  <a:lnTo>
                    <a:pt x="836561" y="2857500"/>
                  </a:lnTo>
                  <a:lnTo>
                    <a:pt x="833335" y="2844800"/>
                  </a:lnTo>
                  <a:lnTo>
                    <a:pt x="2264968" y="2844800"/>
                  </a:lnTo>
                  <a:lnTo>
                    <a:pt x="2261539" y="2857500"/>
                  </a:lnTo>
                  <a:close/>
                </a:path>
                <a:path w="2979420" h="2895600">
                  <a:moveTo>
                    <a:pt x="2282621" y="2857500"/>
                  </a:moveTo>
                  <a:lnTo>
                    <a:pt x="2279103" y="2857500"/>
                  </a:lnTo>
                  <a:lnTo>
                    <a:pt x="2275192" y="2844800"/>
                  </a:lnTo>
                  <a:lnTo>
                    <a:pt x="2286101" y="2844800"/>
                  </a:lnTo>
                  <a:lnTo>
                    <a:pt x="2282621" y="2857500"/>
                  </a:lnTo>
                  <a:close/>
                </a:path>
                <a:path w="2979420" h="2895600">
                  <a:moveTo>
                    <a:pt x="2150859" y="2870200"/>
                  </a:moveTo>
                  <a:lnTo>
                    <a:pt x="981176" y="2870200"/>
                  </a:lnTo>
                  <a:lnTo>
                    <a:pt x="978103" y="2857500"/>
                  </a:lnTo>
                  <a:lnTo>
                    <a:pt x="2154085" y="2857500"/>
                  </a:lnTo>
                  <a:lnTo>
                    <a:pt x="2150859" y="2870200"/>
                  </a:lnTo>
                  <a:close/>
                </a:path>
                <a:path w="2979420" h="2895600">
                  <a:moveTo>
                    <a:pt x="2171903" y="2870200"/>
                  </a:moveTo>
                  <a:lnTo>
                    <a:pt x="2164905" y="2870200"/>
                  </a:lnTo>
                  <a:lnTo>
                    <a:pt x="2160981" y="2857500"/>
                  </a:lnTo>
                  <a:lnTo>
                    <a:pt x="2175217" y="2857500"/>
                  </a:lnTo>
                  <a:lnTo>
                    <a:pt x="2171903" y="2870200"/>
                  </a:lnTo>
                  <a:close/>
                </a:path>
                <a:path w="2979420" h="2895600">
                  <a:moveTo>
                    <a:pt x="2196350" y="2870200"/>
                  </a:moveTo>
                  <a:lnTo>
                    <a:pt x="2192680" y="2857500"/>
                  </a:lnTo>
                  <a:lnTo>
                    <a:pt x="2199881" y="2857500"/>
                  </a:lnTo>
                  <a:lnTo>
                    <a:pt x="2196350" y="2870200"/>
                  </a:lnTo>
                  <a:close/>
                </a:path>
                <a:path w="2979420" h="2895600">
                  <a:moveTo>
                    <a:pt x="1071067" y="2882900"/>
                  </a:moveTo>
                  <a:lnTo>
                    <a:pt x="1064120" y="2882900"/>
                  </a:lnTo>
                  <a:lnTo>
                    <a:pt x="1060843" y="2870200"/>
                  </a:lnTo>
                  <a:lnTo>
                    <a:pt x="1074940" y="2870200"/>
                  </a:lnTo>
                  <a:lnTo>
                    <a:pt x="1071067" y="2882900"/>
                  </a:lnTo>
                  <a:close/>
                </a:path>
                <a:path w="2979420" h="2895600">
                  <a:moveTo>
                    <a:pt x="1102918" y="2882900"/>
                  </a:moveTo>
                  <a:lnTo>
                    <a:pt x="1095717" y="2882900"/>
                  </a:lnTo>
                  <a:lnTo>
                    <a:pt x="1092504" y="2870200"/>
                  </a:lnTo>
                  <a:lnTo>
                    <a:pt x="1106639" y="2870200"/>
                  </a:lnTo>
                  <a:lnTo>
                    <a:pt x="1102918" y="2882900"/>
                  </a:lnTo>
                  <a:close/>
                </a:path>
                <a:path w="2979420" h="2895600">
                  <a:moveTo>
                    <a:pt x="2005812" y="2882900"/>
                  </a:moveTo>
                  <a:lnTo>
                    <a:pt x="1127467" y="2882900"/>
                  </a:lnTo>
                  <a:lnTo>
                    <a:pt x="1124394" y="2870200"/>
                  </a:lnTo>
                  <a:lnTo>
                    <a:pt x="2008682" y="2870200"/>
                  </a:lnTo>
                  <a:lnTo>
                    <a:pt x="2005812" y="2882900"/>
                  </a:lnTo>
                  <a:close/>
                </a:path>
                <a:path w="2979420" h="2895600">
                  <a:moveTo>
                    <a:pt x="2026500" y="2882900"/>
                  </a:moveTo>
                  <a:lnTo>
                    <a:pt x="2019503" y="2882900"/>
                  </a:lnTo>
                  <a:lnTo>
                    <a:pt x="2015578" y="2870200"/>
                  </a:lnTo>
                  <a:lnTo>
                    <a:pt x="2029371" y="2870200"/>
                  </a:lnTo>
                  <a:lnTo>
                    <a:pt x="2026500" y="2882900"/>
                  </a:lnTo>
                  <a:close/>
                </a:path>
                <a:path w="2979420" h="2895600">
                  <a:moveTo>
                    <a:pt x="2047379" y="2882900"/>
                  </a:moveTo>
                  <a:lnTo>
                    <a:pt x="2040382" y="2882900"/>
                  </a:lnTo>
                  <a:lnTo>
                    <a:pt x="2036368" y="2870200"/>
                  </a:lnTo>
                  <a:lnTo>
                    <a:pt x="2050554" y="2870200"/>
                  </a:lnTo>
                  <a:lnTo>
                    <a:pt x="2047379" y="2882900"/>
                  </a:lnTo>
                  <a:close/>
                </a:path>
                <a:path w="2979420" h="2895600">
                  <a:moveTo>
                    <a:pt x="2089048" y="2882900"/>
                  </a:moveTo>
                  <a:lnTo>
                    <a:pt x="2082152" y="2882900"/>
                  </a:lnTo>
                  <a:lnTo>
                    <a:pt x="2078139" y="2870200"/>
                  </a:lnTo>
                  <a:lnTo>
                    <a:pt x="2091677" y="2870200"/>
                  </a:lnTo>
                  <a:lnTo>
                    <a:pt x="2089048" y="2882900"/>
                  </a:lnTo>
                  <a:close/>
                </a:path>
                <a:path w="2979420" h="2895600">
                  <a:moveTo>
                    <a:pt x="1346047" y="2895600"/>
                  </a:moveTo>
                  <a:lnTo>
                    <a:pt x="1285875" y="2895600"/>
                  </a:lnTo>
                  <a:lnTo>
                    <a:pt x="1282547" y="2882900"/>
                  </a:lnTo>
                  <a:lnTo>
                    <a:pt x="1349717" y="2882900"/>
                  </a:lnTo>
                  <a:lnTo>
                    <a:pt x="1346047" y="2895600"/>
                  </a:lnTo>
                  <a:close/>
                </a:path>
                <a:path w="2979420" h="2895600">
                  <a:moveTo>
                    <a:pt x="1797050" y="2895600"/>
                  </a:moveTo>
                  <a:lnTo>
                    <a:pt x="1359992" y="2895600"/>
                  </a:lnTo>
                  <a:lnTo>
                    <a:pt x="1356715" y="2882900"/>
                  </a:lnTo>
                  <a:lnTo>
                    <a:pt x="1800478" y="2882900"/>
                  </a:lnTo>
                  <a:lnTo>
                    <a:pt x="1797050" y="2895600"/>
                  </a:lnTo>
                  <a:close/>
                </a:path>
                <a:path w="2979420" h="2895600">
                  <a:moveTo>
                    <a:pt x="1859711" y="2895600"/>
                  </a:moveTo>
                  <a:lnTo>
                    <a:pt x="1811096" y="2895600"/>
                  </a:lnTo>
                  <a:lnTo>
                    <a:pt x="1807425" y="2882900"/>
                  </a:lnTo>
                  <a:lnTo>
                    <a:pt x="1863077" y="2882900"/>
                  </a:lnTo>
                  <a:lnTo>
                    <a:pt x="1859711" y="2895600"/>
                  </a:lnTo>
                  <a:close/>
                </a:path>
                <a:path w="2979420" h="2895600">
                  <a:moveTo>
                    <a:pt x="1891157" y="2895600"/>
                  </a:moveTo>
                  <a:lnTo>
                    <a:pt x="1884260" y="2895600"/>
                  </a:lnTo>
                  <a:lnTo>
                    <a:pt x="1880489" y="2882900"/>
                  </a:lnTo>
                  <a:lnTo>
                    <a:pt x="1894230" y="2882900"/>
                  </a:lnTo>
                  <a:lnTo>
                    <a:pt x="1891157" y="2895600"/>
                  </a:lnTo>
                  <a:close/>
                </a:path>
                <a:path w="2979420" h="2895600">
                  <a:moveTo>
                    <a:pt x="1918944" y="2895600"/>
                  </a:moveTo>
                  <a:lnTo>
                    <a:pt x="1915464" y="2895600"/>
                  </a:lnTo>
                  <a:lnTo>
                    <a:pt x="1911692" y="2882900"/>
                  </a:lnTo>
                  <a:lnTo>
                    <a:pt x="1922360" y="2882900"/>
                  </a:lnTo>
                  <a:lnTo>
                    <a:pt x="1918944" y="2895600"/>
                  </a:lnTo>
                  <a:close/>
                </a:path>
                <a:path w="2979420" h="2895600">
                  <a:moveTo>
                    <a:pt x="1936305" y="2895600"/>
                  </a:moveTo>
                  <a:lnTo>
                    <a:pt x="1932685" y="2882900"/>
                  </a:lnTo>
                  <a:lnTo>
                    <a:pt x="1943303" y="2882900"/>
                  </a:lnTo>
                  <a:lnTo>
                    <a:pt x="1936305" y="2895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6282" y="815932"/>
            <a:ext cx="4879340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30" dirty="0"/>
              <a:t>PROBLEM</a:t>
            </a:r>
            <a:r>
              <a:rPr sz="3400" spc="-150" dirty="0"/>
              <a:t> </a:t>
            </a:r>
            <a:r>
              <a:rPr sz="3400" spc="345" dirty="0"/>
              <a:t>STATEMENT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7185" y="2878886"/>
            <a:ext cx="108597" cy="1085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78777" y="2663007"/>
            <a:ext cx="6053455" cy="216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Construct</a:t>
            </a:r>
            <a:r>
              <a:rPr sz="2400" spc="2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a</a:t>
            </a:r>
            <a:r>
              <a:rPr sz="2400" spc="1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55" dirty="0">
                <a:solidFill>
                  <a:srgbClr val="253F6A"/>
                </a:solidFill>
                <a:latin typeface="Arial Unicode MS"/>
                <a:cs typeface="Arial Unicode MS"/>
              </a:rPr>
              <a:t>recommendation</a:t>
            </a:r>
            <a:r>
              <a:rPr sz="2400" spc="2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system</a:t>
            </a:r>
            <a:r>
              <a:rPr sz="2400" spc="1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253F6A"/>
                </a:solidFill>
                <a:latin typeface="Arial Unicode MS"/>
                <a:cs typeface="Arial Unicode MS"/>
              </a:rPr>
              <a:t>based </a:t>
            </a:r>
            <a:r>
              <a:rPr sz="2400" spc="75" dirty="0">
                <a:solidFill>
                  <a:srgbClr val="253F6A"/>
                </a:solidFill>
                <a:latin typeface="Arial Unicode MS"/>
                <a:cs typeface="Arial Unicode MS"/>
              </a:rPr>
              <a:t>on</a:t>
            </a:r>
            <a:r>
              <a:rPr sz="2400" spc="5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60" dirty="0">
                <a:solidFill>
                  <a:srgbClr val="253F6A"/>
                </a:solidFill>
                <a:latin typeface="Arial Unicode MS"/>
                <a:cs typeface="Arial Unicode MS"/>
              </a:rPr>
              <a:t>content </a:t>
            </a:r>
            <a:r>
              <a:rPr sz="2400" spc="100" dirty="0">
                <a:solidFill>
                  <a:srgbClr val="253F6A"/>
                </a:solidFill>
                <a:latin typeface="Arial Unicode MS"/>
                <a:cs typeface="Arial Unicode MS"/>
              </a:rPr>
              <a:t>or</a:t>
            </a:r>
            <a:r>
              <a:rPr sz="2400" spc="5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collaborative</a:t>
            </a:r>
            <a:r>
              <a:rPr sz="2400" spc="6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filtering</a:t>
            </a:r>
            <a:r>
              <a:rPr sz="2400" spc="5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75" dirty="0">
                <a:solidFill>
                  <a:srgbClr val="253F6A"/>
                </a:solidFill>
                <a:latin typeface="Arial Unicode MS"/>
                <a:cs typeface="Arial Unicode MS"/>
              </a:rPr>
              <a:t>that</a:t>
            </a:r>
            <a:r>
              <a:rPr sz="2400" spc="5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-25" dirty="0">
                <a:solidFill>
                  <a:srgbClr val="253F6A"/>
                </a:solidFill>
                <a:latin typeface="Arial Unicode MS"/>
                <a:cs typeface="Arial Unicode MS"/>
              </a:rPr>
              <a:t>is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capable</a:t>
            </a:r>
            <a:r>
              <a:rPr sz="2400" spc="-3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65" dirty="0">
                <a:solidFill>
                  <a:srgbClr val="253F6A"/>
                </a:solidFill>
                <a:latin typeface="Arial Unicode MS"/>
                <a:cs typeface="Arial Unicode MS"/>
              </a:rPr>
              <a:t>of</a:t>
            </a:r>
            <a:r>
              <a:rPr sz="2400" spc="-3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making</a:t>
            </a:r>
            <a:r>
              <a:rPr sz="2400" spc="-3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253F6A"/>
                </a:solidFill>
                <a:latin typeface="Arial Unicode MS"/>
                <a:cs typeface="Arial Unicode MS"/>
              </a:rPr>
              <a:t>movies</a:t>
            </a:r>
            <a:r>
              <a:rPr sz="2400" spc="40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recommendations</a:t>
            </a:r>
            <a:r>
              <a:rPr sz="2400" spc="11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90" dirty="0">
                <a:solidFill>
                  <a:srgbClr val="253F6A"/>
                </a:solidFill>
                <a:latin typeface="Arial Unicode MS"/>
                <a:cs typeface="Arial Unicode MS"/>
              </a:rPr>
              <a:t>for</a:t>
            </a:r>
            <a:r>
              <a:rPr sz="2400" spc="11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users</a:t>
            </a:r>
            <a:r>
              <a:rPr sz="2400" spc="11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based</a:t>
            </a:r>
            <a:r>
              <a:rPr sz="2400" spc="114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75" dirty="0">
                <a:solidFill>
                  <a:srgbClr val="253F6A"/>
                </a:solidFill>
                <a:latin typeface="Arial Unicode MS"/>
                <a:cs typeface="Arial Unicode MS"/>
              </a:rPr>
              <a:t>on</a:t>
            </a:r>
            <a:r>
              <a:rPr sz="2400" spc="110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45" dirty="0">
                <a:solidFill>
                  <a:srgbClr val="253F6A"/>
                </a:solidFill>
                <a:latin typeface="Arial Unicode MS"/>
                <a:cs typeface="Arial Unicode MS"/>
              </a:rPr>
              <a:t>the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user</a:t>
            </a:r>
            <a:r>
              <a:rPr lang="en-US" sz="2400" dirty="0">
                <a:solidFill>
                  <a:srgbClr val="253F6A"/>
                </a:solidFill>
                <a:latin typeface="Arial Unicode MS"/>
                <a:cs typeface="Arial Unicode MS"/>
              </a:rPr>
              <a:t>s’</a:t>
            </a:r>
            <a:r>
              <a:rPr sz="2400" spc="8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rating</a:t>
            </a:r>
            <a:r>
              <a:rPr sz="2400" spc="8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65" dirty="0">
                <a:solidFill>
                  <a:srgbClr val="253F6A"/>
                </a:solidFill>
                <a:latin typeface="Arial Unicode MS"/>
                <a:cs typeface="Arial Unicode MS"/>
              </a:rPr>
              <a:t>of</a:t>
            </a:r>
            <a:r>
              <a:rPr sz="2400" spc="8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a</a:t>
            </a:r>
            <a:r>
              <a:rPr sz="2400" spc="8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253F6A"/>
                </a:solidFill>
                <a:latin typeface="Arial Unicode MS"/>
                <a:cs typeface="Arial Unicode MS"/>
              </a:rPr>
              <a:t>particular</a:t>
            </a:r>
            <a:r>
              <a:rPr sz="2400" spc="85" dirty="0">
                <a:solidFill>
                  <a:srgbClr val="253F6A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253F6A"/>
                </a:solidFill>
                <a:latin typeface="Arial Unicode MS"/>
                <a:cs typeface="Arial Unicode MS"/>
              </a:rPr>
              <a:t>movie</a:t>
            </a:r>
            <a:endParaRPr sz="24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980" y="815932"/>
            <a:ext cx="681672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34" dirty="0"/>
              <a:t>EXPLORATORY</a:t>
            </a:r>
            <a:r>
              <a:rPr sz="3400" spc="-160" dirty="0"/>
              <a:t> </a:t>
            </a:r>
            <a:r>
              <a:rPr sz="3400" spc="455" dirty="0"/>
              <a:t>DATA</a:t>
            </a:r>
            <a:r>
              <a:rPr sz="3400" spc="-160" dirty="0"/>
              <a:t> </a:t>
            </a:r>
            <a:r>
              <a:rPr sz="3400" spc="380" dirty="0"/>
              <a:t>ANALYSIS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4583555" y="1504678"/>
            <a:ext cx="1526540" cy="488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50" spc="-10" dirty="0">
                <a:solidFill>
                  <a:srgbClr val="253F6A"/>
                </a:solidFill>
                <a:latin typeface="Arial Unicode MS"/>
                <a:cs typeface="Arial Unicode MS"/>
              </a:rPr>
              <a:t>Findings</a:t>
            </a:r>
            <a:endParaRPr sz="305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8337" y="3151476"/>
            <a:ext cx="6816725" cy="15613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263F6B"/>
                </a:solidFill>
                <a:effectLst/>
              </a:rPr>
              <a:t>Large dataset </a:t>
            </a:r>
            <a:r>
              <a:rPr lang="en-US" sz="2000" b="0" i="0" u="none" strike="noStrike" dirty="0">
                <a:solidFill>
                  <a:srgbClr val="263F6B"/>
                </a:solidFill>
                <a:effectLst/>
              </a:rPr>
              <a:t>that leads to memory error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63F6B"/>
                </a:solidFill>
                <a:effectLst/>
              </a:rPr>
              <a:t>Dimensionality reduction techniques were used to reduce dataset size</a:t>
            </a:r>
            <a:endParaRPr lang="en-US" sz="2000" dirty="0"/>
          </a:p>
          <a:p>
            <a:pPr marL="355600" indent="-3429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1711325" algn="l"/>
              </a:tabLst>
            </a:pPr>
            <a:endParaRPr lang="en-US" sz="195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599" y="1803399"/>
            <a:ext cx="9228235" cy="4495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8980" y="815932"/>
            <a:ext cx="681672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34" dirty="0"/>
              <a:t>EXPLORATORY</a:t>
            </a:r>
            <a:r>
              <a:rPr sz="3400" spc="-160" dirty="0"/>
              <a:t> </a:t>
            </a:r>
            <a:r>
              <a:rPr sz="3400" spc="455" dirty="0"/>
              <a:t>DATA</a:t>
            </a:r>
            <a:r>
              <a:rPr sz="3400" spc="-160" dirty="0"/>
              <a:t> </a:t>
            </a:r>
            <a:r>
              <a:rPr sz="3400" spc="380" dirty="0"/>
              <a:t>ANALYSIS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99" y="1656651"/>
            <a:ext cx="8966200" cy="44611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8980" y="815932"/>
            <a:ext cx="681672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34" dirty="0"/>
              <a:t>EXPLORATORY</a:t>
            </a:r>
            <a:r>
              <a:rPr sz="3400" spc="-160" dirty="0"/>
              <a:t> </a:t>
            </a:r>
            <a:r>
              <a:rPr sz="3400" spc="455" dirty="0"/>
              <a:t>DATA</a:t>
            </a:r>
            <a:r>
              <a:rPr sz="3400" spc="-160" dirty="0"/>
              <a:t> </a:t>
            </a:r>
            <a:r>
              <a:rPr sz="3400" spc="380" dirty="0"/>
              <a:t>ANALYSIS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2400" y="1372247"/>
            <a:ext cx="7848600" cy="51294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8980" y="815931"/>
            <a:ext cx="681672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00" spc="434" dirty="0"/>
              <a:t>EXPLORATORY</a:t>
            </a:r>
            <a:r>
              <a:rPr sz="3400" spc="-160" dirty="0"/>
              <a:t> </a:t>
            </a:r>
            <a:r>
              <a:rPr sz="3400" spc="455" dirty="0"/>
              <a:t>DATA</a:t>
            </a:r>
            <a:r>
              <a:rPr sz="3400" spc="-160" dirty="0"/>
              <a:t> </a:t>
            </a:r>
            <a:r>
              <a:rPr sz="3400" spc="380" dirty="0"/>
              <a:t>ANALYSIS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187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Century Gothic</vt:lpstr>
      <vt:lpstr>Arial Unicode MS</vt:lpstr>
      <vt:lpstr>Arial</vt:lpstr>
      <vt:lpstr>Calibri</vt:lpstr>
      <vt:lpstr>Office Theme</vt:lpstr>
      <vt:lpstr>PowerPoint Presentation</vt:lpstr>
      <vt:lpstr>TABLE OF</vt:lpstr>
      <vt:lpstr>ABOUT US</vt:lpstr>
      <vt:lpstr>PROJECT OVERVIEW</vt:lpstr>
      <vt:lpstr>PROBLEM STATEMENT</vt:lpstr>
      <vt:lpstr>EXPLORATORY DATA ANALYSIS</vt:lpstr>
      <vt:lpstr>EXPLORATORY DATA ANALYSIS</vt:lpstr>
      <vt:lpstr>EXPLORATORY DATA ANALYSIS</vt:lpstr>
      <vt:lpstr>EXPLORATORY DATA ANALYSIS</vt:lpstr>
      <vt:lpstr>MODELLING</vt:lpstr>
      <vt:lpstr>MODEL PERFORMANCE</vt:lpstr>
      <vt:lpstr>MODEL PERFORMANCE</vt:lpstr>
      <vt:lpstr>MODEL EXPLANATION Collaborative Filtering</vt:lpstr>
      <vt:lpstr>STREAMLIT APPLICATION</vt:lpstr>
      <vt:lpstr>PowerPoint Presentation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Mandlenkosi Sibongiseni Mboniseni Ngidi</cp:lastModifiedBy>
  <cp:revision>3</cp:revision>
  <dcterms:created xsi:type="dcterms:W3CDTF">2022-05-08T08:01:18Z</dcterms:created>
  <dcterms:modified xsi:type="dcterms:W3CDTF">2022-07-28T19:54:05Z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LastSaved">
    <vt:filetime>2022-07-28T00:00:00Z</vt:filetime>
  </property>
</Properties>
</file>